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98" r:id="rId2"/>
  </p:sldMasterIdLst>
  <p:notesMasterIdLst>
    <p:notesMasterId r:id="rId22"/>
  </p:notesMasterIdLst>
  <p:sldIdLst>
    <p:sldId id="11089799" r:id="rId3"/>
    <p:sldId id="2142535169" r:id="rId4"/>
    <p:sldId id="2142535170" r:id="rId5"/>
    <p:sldId id="11828908" r:id="rId6"/>
    <p:sldId id="2142535167" r:id="rId7"/>
    <p:sldId id="2142535171" r:id="rId8"/>
    <p:sldId id="2142535172" r:id="rId9"/>
    <p:sldId id="2142535202" r:id="rId10"/>
    <p:sldId id="2142535201" r:id="rId11"/>
    <p:sldId id="11090936" r:id="rId12"/>
    <p:sldId id="11828642" r:id="rId13"/>
    <p:sldId id="2142535160" r:id="rId14"/>
    <p:sldId id="11090274" r:id="rId15"/>
    <p:sldId id="2142535162" r:id="rId16"/>
    <p:sldId id="2142535203" r:id="rId17"/>
    <p:sldId id="2142535164" r:id="rId18"/>
    <p:sldId id="2142535168" r:id="rId19"/>
    <p:sldId id="11089795" r:id="rId20"/>
    <p:sldId id="2142535159" r:id="rId21"/>
  </p:sldIdLst>
  <p:sldSz cx="12192000" cy="6858000"/>
  <p:notesSz cx="6858000" cy="9144000"/>
  <p:embeddedFontLst>
    <p:embeddedFont>
      <p:font typeface="Source Han Sans CN Regular" panose="02010600030101010101" charset="-122"/>
      <p:regular r:id="rId23"/>
    </p:embeddedFont>
    <p:embeddedFont>
      <p:font typeface="Bio Sans" panose="02010600030101010101" charset="0"/>
      <p:regular r:id="rId24"/>
      <p:bold r:id="rId25"/>
      <p:italic r:id="rId26"/>
      <p:boldItalic r:id="rId27"/>
    </p:embeddedFont>
    <p:embeddedFont>
      <p:font typeface="Microsoft YaHei UI" panose="020B0503020204020204" pitchFamily="34" charset="-122"/>
      <p:regular r:id="rId28"/>
      <p:bold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微软雅黑" panose="020B0503020204020204" pitchFamily="34" charset="-122"/>
      <p:regular r:id="rId32"/>
      <p:bold r:id="rId33"/>
    </p:embeddedFont>
    <p:embeddedFont>
      <p:font typeface="微软雅黑" panose="020B0503020204020204" pitchFamily="34" charset="-122"/>
      <p:regular r:id="rId32"/>
      <p:bold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3D0389EC-100A-EA4C-93E7-AEE23AC43CD0}">
          <p14:sldIdLst>
            <p14:sldId id="11089799"/>
            <p14:sldId id="2142535169"/>
            <p14:sldId id="2142535170"/>
            <p14:sldId id="11828908"/>
            <p14:sldId id="2142535167"/>
            <p14:sldId id="2142535171"/>
            <p14:sldId id="2142535172"/>
            <p14:sldId id="2142535202"/>
            <p14:sldId id="2142535201"/>
            <p14:sldId id="11090936"/>
            <p14:sldId id="11828642"/>
            <p14:sldId id="2142535160"/>
            <p14:sldId id="11090274"/>
            <p14:sldId id="2142535162"/>
            <p14:sldId id="2142535203"/>
            <p14:sldId id="2142535164"/>
            <p14:sldId id="2142535168"/>
            <p14:sldId id="11089795"/>
            <p14:sldId id="2142535159"/>
          </p14:sldIdLst>
        </p14:section>
        <p14:section name="模板" id="{F1FB3325-AB3E-3F43-A5B3-6B59F1A2FE3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E600"/>
    <a:srgbClr val="CEB902"/>
    <a:srgbClr val="4E83FD"/>
    <a:srgbClr val="ECE2FF"/>
    <a:srgbClr val="ECE2FE"/>
    <a:srgbClr val="BAA0BE"/>
    <a:srgbClr val="002499"/>
    <a:srgbClr val="385FD2"/>
    <a:srgbClr val="253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654" autoAdjust="0"/>
  </p:normalViewPr>
  <p:slideViewPr>
    <p:cSldViewPr snapToGrid="0" showGuides="1">
      <p:cViewPr varScale="1">
        <p:scale>
          <a:sx n="93" d="100"/>
          <a:sy n="93" d="100"/>
        </p:scale>
        <p:origin x="127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BDB2C-E4DF-454F-A9F6-3541F28AEE16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</dgm:pt>
    <dgm:pt modelId="{7ED686DE-4007-4F8A-A1C6-1BC1733A101E}">
      <dgm:prSet phldrT="[文本]" custT="1"/>
      <dgm:spPr>
        <a:solidFill>
          <a:srgbClr val="FFE600">
            <a:alpha val="50000"/>
          </a:srgbClr>
        </a:solidFill>
      </dgm:spPr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汪冠春  董事長</a:t>
          </a:r>
          <a:r>
            <a: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/CEO</a:t>
          </a: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en-US" altLang="zh-CN" sz="1800" b="1" dirty="0" err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PhD@</a:t>
          </a:r>
          <a:r>
            <a:rPr lang="en-US" altLang="en-US" sz="1800" b="1" dirty="0" err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Princeton</a:t>
          </a:r>
          <a:r>
            <a:rPr lang="en-US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University</a:t>
          </a:r>
          <a:endParaRPr lang="en-US" altLang="zh-CN" sz="1800" dirty="0">
            <a:solidFill>
              <a:schemeClr val="tx1">
                <a:lumMod val="95000"/>
                <a:lumOff val="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>
            <a:lnSpc>
              <a:spcPct val="100000"/>
            </a:lnSpc>
            <a:spcAft>
              <a:spcPts val="0"/>
            </a:spcAft>
          </a:pPr>
          <a:endParaRPr lang="en-US" altLang="zh-CN" sz="600" dirty="0">
            <a:solidFill>
              <a:schemeClr val="tx1">
                <a:lumMod val="95000"/>
                <a:lumOff val="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曾任百度智能交互應用團隊和百度筷搜等項目負責人</a:t>
          </a:r>
          <a:endParaRPr lang="en-US" altLang="zh-CN" sz="1800" dirty="0">
            <a:solidFill>
              <a:schemeClr val="tx1">
                <a:lumMod val="95000"/>
                <a:lumOff val="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>
            <a:lnSpc>
              <a:spcPct val="100000"/>
            </a:lnSpc>
            <a:spcAft>
              <a:spcPts val="0"/>
            </a:spcAft>
          </a:pP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E2C86F-9785-4BFB-8542-F68CAEC4901D}" type="parTrans" cxnId="{3D6E236F-CBD0-425D-82FE-3C733FF12E4A}">
      <dgm:prSet/>
      <dgm:spPr/>
      <dgm:t>
        <a:bodyPr/>
        <a:lstStyle/>
        <a:p>
          <a:endParaRPr lang="zh-CN" altLang="en-US"/>
        </a:p>
      </dgm:t>
    </dgm:pt>
    <dgm:pt modelId="{684B9364-6E0E-4B97-B614-536D9379E28F}" type="sibTrans" cxnId="{3D6E236F-CBD0-425D-82FE-3C733FF12E4A}">
      <dgm:prSet/>
      <dgm:spPr/>
      <dgm:t>
        <a:bodyPr/>
        <a:lstStyle/>
        <a:p>
          <a:endParaRPr lang="zh-CN" altLang="en-US"/>
        </a:p>
      </dgm:t>
    </dgm:pt>
    <dgm:pt modelId="{8B6EBC82-0C65-4959-8DBE-2862E853FC7E}">
      <dgm:prSet phldrT="[文本]" custT="1"/>
      <dgm:spPr>
        <a:solidFill>
          <a:srgbClr val="FFE600">
            <a:alpha val="50000"/>
          </a:srgbClr>
        </a:solidFill>
      </dgm:spPr>
      <dgm:t>
        <a:bodyPr/>
        <a:lstStyle/>
        <a:p>
          <a:pPr algn="l">
            <a:lnSpc>
              <a:spcPct val="100000"/>
            </a:lnSpc>
            <a:spcAft>
              <a:spcPts val="0"/>
            </a:spcAft>
          </a:pPr>
          <a:r>
            <a:rPr lang="zh-CN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胡一川</a:t>
          </a:r>
          <a:r>
            <a:rPr lang="en-US" altLang="zh-CN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 CTO</a:t>
          </a:r>
          <a:br>
            <a:rPr lang="en-US" altLang="zh-CN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</a:br>
          <a:r>
            <a:rPr lang="en-US" altLang="zh-CN" sz="1800" b="1" kern="1200" dirty="0" err="1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PhD@University</a:t>
          </a:r>
          <a:r>
            <a:rPr lang="en-US" altLang="zh-CN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of Penn.</a:t>
          </a:r>
        </a:p>
        <a:p>
          <a:pPr algn="l">
            <a:lnSpc>
              <a:spcPct val="100000"/>
            </a:lnSpc>
            <a:spcAft>
              <a:spcPts val="0"/>
            </a:spcAft>
          </a:pPr>
          <a:endParaRPr lang="en-US" altLang="zh-CN" sz="60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algn="l">
            <a:lnSpc>
              <a:spcPct val="100000"/>
            </a:lnSpc>
            <a:spcAft>
              <a:spcPts val="0"/>
            </a:spcAft>
          </a:pPr>
          <a:r>
            <a:rPr lang="zh-CN" alt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曾任百度資深架構師、視頻技術</a:t>
          </a:r>
          <a:br>
            <a:rPr lang="en-US" altLang="zh-CN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</a:br>
          <a:r>
            <a:rPr lang="zh-CN" alt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負責人</a:t>
          </a:r>
          <a:endParaRPr lang="en-US" sz="180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algn="l">
            <a:lnSpc>
              <a:spcPct val="100000"/>
            </a:lnSpc>
            <a:spcAft>
              <a:spcPts val="0"/>
            </a:spcAft>
          </a:pPr>
          <a:endParaRPr lang="en-US" sz="180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8EA48FDF-A303-4975-9003-B5DB995C6400}" type="parTrans" cxnId="{988AC0D0-9372-4E1C-8D46-A414C50122DE}">
      <dgm:prSet/>
      <dgm:spPr/>
      <dgm:t>
        <a:bodyPr/>
        <a:lstStyle/>
        <a:p>
          <a:endParaRPr lang="zh-CN" altLang="en-US"/>
        </a:p>
      </dgm:t>
    </dgm:pt>
    <dgm:pt modelId="{C806A6CB-EA57-4150-AE87-8497527E2731}" type="sibTrans" cxnId="{988AC0D0-9372-4E1C-8D46-A414C50122DE}">
      <dgm:prSet/>
      <dgm:spPr/>
      <dgm:t>
        <a:bodyPr/>
        <a:lstStyle/>
        <a:p>
          <a:endParaRPr lang="zh-CN" altLang="en-US"/>
        </a:p>
      </dgm:t>
    </dgm:pt>
    <dgm:pt modelId="{D01A976A-A630-4541-9208-66423901FB37}">
      <dgm:prSet phldrT="[文本]" custT="1"/>
      <dgm:spPr>
        <a:solidFill>
          <a:srgbClr val="FFE600">
            <a:alpha val="50000"/>
          </a:srgbClr>
        </a:solidFill>
      </dgm:spPr>
      <dgm:t>
        <a:bodyPr/>
        <a:lstStyle/>
        <a:p>
          <a:pPr algn="l">
            <a:lnSpc>
              <a:spcPct val="80000"/>
            </a:lnSpc>
            <a:spcAft>
              <a:spcPts val="0"/>
            </a:spcAft>
          </a:pPr>
          <a:r>
            <a:rPr lang="zh-CN" altLang="en-US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褚瑞  </a:t>
          </a:r>
          <a:r>
            <a:rPr lang="en-US" altLang="zh-CN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CPO</a:t>
          </a:r>
          <a:r>
            <a:rPr lang="zh-CN" altLang="en-US" sz="1200" b="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（</a:t>
          </a:r>
          <a:r>
            <a:rPr lang="en-US" altLang="zh-CN" sz="1200" b="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P</a:t>
          </a:r>
          <a:r>
            <a:rPr lang="zh-CN" altLang="en-US" sz="1200" b="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：</a:t>
          </a:r>
          <a:r>
            <a:rPr lang="en-US" altLang="zh-CN" sz="1200" b="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Product</a:t>
          </a:r>
          <a:r>
            <a:rPr lang="zh-CN" altLang="en-US" sz="1200" b="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）</a:t>
          </a:r>
          <a:endParaRPr lang="en-US" altLang="zh-CN" sz="1200" b="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algn="l">
            <a:lnSpc>
              <a:spcPct val="80000"/>
            </a:lnSpc>
            <a:spcAft>
              <a:spcPts val="0"/>
            </a:spcAft>
          </a:pPr>
          <a:r>
            <a:rPr lang="en-US" altLang="zh-CN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PhD@</a:t>
          </a:r>
          <a:r>
            <a:rPr lang="zh-CN" altLang="en-US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國防科技大學</a:t>
          </a:r>
        </a:p>
        <a:p>
          <a:pPr algn="l">
            <a:lnSpc>
              <a:spcPct val="80000"/>
            </a:lnSpc>
            <a:spcAft>
              <a:spcPts val="0"/>
            </a:spcAft>
          </a:pPr>
          <a:endParaRPr lang="en-US" altLang="zh-CN" sz="60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algn="l">
            <a:lnSpc>
              <a:spcPct val="80000"/>
            </a:lnSpc>
            <a:spcAft>
              <a:spcPts val="0"/>
            </a:spcAft>
          </a:pPr>
          <a:r>
            <a:rPr lang="zh-CN" alt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前“天河”超級計算機團隊成員</a:t>
          </a:r>
          <a:endParaRPr lang="en" altLang="zh-CN" sz="180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algn="l">
            <a:lnSpc>
              <a:spcPct val="80000"/>
            </a:lnSpc>
            <a:spcAft>
              <a:spcPts val="0"/>
            </a:spcAft>
          </a:pPr>
          <a:r>
            <a:rPr lang="zh-CN" alt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曾獲國際數模競賽特等獎、國家科技進步獎等</a:t>
          </a:r>
        </a:p>
      </dgm:t>
    </dgm:pt>
    <dgm:pt modelId="{36E27297-1FA4-42D1-B926-D630886A9838}" type="parTrans" cxnId="{836BBF62-C9E2-4939-9DFE-09435C50C1D0}">
      <dgm:prSet/>
      <dgm:spPr/>
      <dgm:t>
        <a:bodyPr/>
        <a:lstStyle/>
        <a:p>
          <a:endParaRPr lang="zh-CN" altLang="en-US"/>
        </a:p>
      </dgm:t>
    </dgm:pt>
    <dgm:pt modelId="{E8764586-4133-4CE0-931C-3F4176345AFB}" type="sibTrans" cxnId="{836BBF62-C9E2-4939-9DFE-09435C50C1D0}">
      <dgm:prSet/>
      <dgm:spPr/>
      <dgm:t>
        <a:bodyPr/>
        <a:lstStyle/>
        <a:p>
          <a:endParaRPr lang="zh-CN" altLang="en-US"/>
        </a:p>
      </dgm:t>
    </dgm:pt>
    <dgm:pt modelId="{49892F9D-7B6F-44D3-A1E9-46FE9F86BB21}" type="pres">
      <dgm:prSet presAssocID="{D40BDB2C-E4DF-454F-A9F6-3541F28AEE16}" presName="Name0" presStyleCnt="0">
        <dgm:presLayoutVars>
          <dgm:dir/>
          <dgm:resizeHandles val="exact"/>
        </dgm:presLayoutVars>
      </dgm:prSet>
      <dgm:spPr/>
    </dgm:pt>
    <dgm:pt modelId="{35B7454E-CB5D-4E1D-AED7-E4582D29D2E3}" type="pres">
      <dgm:prSet presAssocID="{7ED686DE-4007-4F8A-A1C6-1BC1733A101E}" presName="node" presStyleLbl="node1" presStyleIdx="0" presStyleCnt="3">
        <dgm:presLayoutVars>
          <dgm:bulletEnabled val="1"/>
        </dgm:presLayoutVars>
      </dgm:prSet>
      <dgm:spPr/>
    </dgm:pt>
    <dgm:pt modelId="{7A7807B4-A57E-429F-B150-1DD65279B82D}" type="pres">
      <dgm:prSet presAssocID="{684B9364-6E0E-4B97-B614-536D9379E28F}" presName="sibTrans" presStyleCnt="0"/>
      <dgm:spPr/>
    </dgm:pt>
    <dgm:pt modelId="{0CBB781D-6E33-4125-A44B-74E6BAA10283}" type="pres">
      <dgm:prSet presAssocID="{8B6EBC82-0C65-4959-8DBE-2862E853FC7E}" presName="node" presStyleLbl="node1" presStyleIdx="1" presStyleCnt="3">
        <dgm:presLayoutVars>
          <dgm:bulletEnabled val="1"/>
        </dgm:presLayoutVars>
      </dgm:prSet>
      <dgm:spPr/>
    </dgm:pt>
    <dgm:pt modelId="{E9CC08CA-030C-47F6-90F0-C7C240C261AC}" type="pres">
      <dgm:prSet presAssocID="{C806A6CB-EA57-4150-AE87-8497527E2731}" presName="sibTrans" presStyleCnt="0"/>
      <dgm:spPr/>
    </dgm:pt>
    <dgm:pt modelId="{8081D398-1ACC-45CC-BB08-89151898AE20}" type="pres">
      <dgm:prSet presAssocID="{D01A976A-A630-4541-9208-66423901FB37}" presName="node" presStyleLbl="node1" presStyleIdx="2" presStyleCnt="3">
        <dgm:presLayoutVars>
          <dgm:bulletEnabled val="1"/>
        </dgm:presLayoutVars>
      </dgm:prSet>
      <dgm:spPr/>
    </dgm:pt>
  </dgm:ptLst>
  <dgm:cxnLst>
    <dgm:cxn modelId="{C474B02A-9C3D-40A5-8D7C-712A7F33909B}" type="presOf" srcId="{7ED686DE-4007-4F8A-A1C6-1BC1733A101E}" destId="{35B7454E-CB5D-4E1D-AED7-E4582D29D2E3}" srcOrd="0" destOrd="0" presId="urn:microsoft.com/office/officeart/2005/8/layout/hList6"/>
    <dgm:cxn modelId="{836BBF62-C9E2-4939-9DFE-09435C50C1D0}" srcId="{D40BDB2C-E4DF-454F-A9F6-3541F28AEE16}" destId="{D01A976A-A630-4541-9208-66423901FB37}" srcOrd="2" destOrd="0" parTransId="{36E27297-1FA4-42D1-B926-D630886A9838}" sibTransId="{E8764586-4133-4CE0-931C-3F4176345AFB}"/>
    <dgm:cxn modelId="{AC2C2563-02F9-4A7B-B0BC-9097EA5C938E}" type="presOf" srcId="{D01A976A-A630-4541-9208-66423901FB37}" destId="{8081D398-1ACC-45CC-BB08-89151898AE20}" srcOrd="0" destOrd="0" presId="urn:microsoft.com/office/officeart/2005/8/layout/hList6"/>
    <dgm:cxn modelId="{3D6E236F-CBD0-425D-82FE-3C733FF12E4A}" srcId="{D40BDB2C-E4DF-454F-A9F6-3541F28AEE16}" destId="{7ED686DE-4007-4F8A-A1C6-1BC1733A101E}" srcOrd="0" destOrd="0" parTransId="{05E2C86F-9785-4BFB-8542-F68CAEC4901D}" sibTransId="{684B9364-6E0E-4B97-B614-536D9379E28F}"/>
    <dgm:cxn modelId="{3C24BA53-CCC1-4D66-9CB9-D3FB00CC326A}" type="presOf" srcId="{D40BDB2C-E4DF-454F-A9F6-3541F28AEE16}" destId="{49892F9D-7B6F-44D3-A1E9-46FE9F86BB21}" srcOrd="0" destOrd="0" presId="urn:microsoft.com/office/officeart/2005/8/layout/hList6"/>
    <dgm:cxn modelId="{1CD113C7-370C-47F9-BB88-F7047DE83E69}" type="presOf" srcId="{8B6EBC82-0C65-4959-8DBE-2862E853FC7E}" destId="{0CBB781D-6E33-4125-A44B-74E6BAA10283}" srcOrd="0" destOrd="0" presId="urn:microsoft.com/office/officeart/2005/8/layout/hList6"/>
    <dgm:cxn modelId="{988AC0D0-9372-4E1C-8D46-A414C50122DE}" srcId="{D40BDB2C-E4DF-454F-A9F6-3541F28AEE16}" destId="{8B6EBC82-0C65-4959-8DBE-2862E853FC7E}" srcOrd="1" destOrd="0" parTransId="{8EA48FDF-A303-4975-9003-B5DB995C6400}" sibTransId="{C806A6CB-EA57-4150-AE87-8497527E2731}"/>
    <dgm:cxn modelId="{A9C4FE6C-2F45-4210-B351-E9A9D11BEA35}" type="presParOf" srcId="{49892F9D-7B6F-44D3-A1E9-46FE9F86BB21}" destId="{35B7454E-CB5D-4E1D-AED7-E4582D29D2E3}" srcOrd="0" destOrd="0" presId="urn:microsoft.com/office/officeart/2005/8/layout/hList6"/>
    <dgm:cxn modelId="{F9458213-633D-4C74-AFA3-31E183724552}" type="presParOf" srcId="{49892F9D-7B6F-44D3-A1E9-46FE9F86BB21}" destId="{7A7807B4-A57E-429F-B150-1DD65279B82D}" srcOrd="1" destOrd="0" presId="urn:microsoft.com/office/officeart/2005/8/layout/hList6"/>
    <dgm:cxn modelId="{23FFE0C4-7B19-4739-BC14-92CF8D7B3BCE}" type="presParOf" srcId="{49892F9D-7B6F-44D3-A1E9-46FE9F86BB21}" destId="{0CBB781D-6E33-4125-A44B-74E6BAA10283}" srcOrd="2" destOrd="0" presId="urn:microsoft.com/office/officeart/2005/8/layout/hList6"/>
    <dgm:cxn modelId="{B6B61747-97E6-4583-88C7-CA4664411F6D}" type="presParOf" srcId="{49892F9D-7B6F-44D3-A1E9-46FE9F86BB21}" destId="{E9CC08CA-030C-47F6-90F0-C7C240C261AC}" srcOrd="3" destOrd="0" presId="urn:microsoft.com/office/officeart/2005/8/layout/hList6"/>
    <dgm:cxn modelId="{1AB5D199-0C66-407E-84C5-4A9F29179DBF}" type="presParOf" srcId="{49892F9D-7B6F-44D3-A1E9-46FE9F86BB21}" destId="{8081D398-1ACC-45CC-BB08-89151898AE20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7454E-CB5D-4E1D-AED7-E4582D29D2E3}">
      <dsp:nvSpPr>
        <dsp:cNvPr id="0" name=""/>
        <dsp:cNvSpPr/>
      </dsp:nvSpPr>
      <dsp:spPr>
        <a:xfrm rot="16200000">
          <a:off x="331104" y="-329686"/>
          <a:ext cx="3027297" cy="3686669"/>
        </a:xfrm>
        <a:prstGeom prst="flowChartManualOperation">
          <a:avLst/>
        </a:prstGeom>
        <a:solidFill>
          <a:srgbClr val="FFE6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汪冠春  董事長</a:t>
          </a:r>
          <a:r>
            <a:rPr lang="en-US" altLang="zh-CN" sz="1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/CEO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800" b="1" kern="1200" dirty="0" err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PhD@</a:t>
          </a:r>
          <a:r>
            <a:rPr lang="en-US" altLang="en-US" sz="1800" b="1" kern="1200" dirty="0" err="1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Princeton</a:t>
          </a:r>
          <a:r>
            <a:rPr lang="en-US" altLang="en-US" sz="1800" b="1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University</a:t>
          </a:r>
          <a:endParaRPr lang="en-US" altLang="zh-CN" sz="1800" kern="1200" dirty="0">
            <a:solidFill>
              <a:schemeClr val="tx1">
                <a:lumMod val="95000"/>
                <a:lumOff val="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600" kern="1200" dirty="0">
            <a:solidFill>
              <a:schemeClr val="tx1">
                <a:lumMod val="95000"/>
                <a:lumOff val="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曾任百度智能交互應用團隊和百度筷搜等項目負責人</a:t>
          </a:r>
          <a:endParaRPr lang="en-US" altLang="zh-CN" sz="1800" kern="1200" dirty="0">
            <a:solidFill>
              <a:schemeClr val="tx1">
                <a:lumMod val="95000"/>
                <a:lumOff val="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1418" y="605459"/>
        <a:ext cx="3686669" cy="1816379"/>
      </dsp:txXfrm>
    </dsp:sp>
    <dsp:sp modelId="{0CBB781D-6E33-4125-A44B-74E6BAA10283}">
      <dsp:nvSpPr>
        <dsp:cNvPr id="0" name=""/>
        <dsp:cNvSpPr/>
      </dsp:nvSpPr>
      <dsp:spPr>
        <a:xfrm rot="16200000">
          <a:off x="4294273" y="-329686"/>
          <a:ext cx="3027297" cy="3686669"/>
        </a:xfrm>
        <a:prstGeom prst="flowChartManualOperation">
          <a:avLst/>
        </a:prstGeom>
        <a:solidFill>
          <a:srgbClr val="FFE6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胡一川</a:t>
          </a:r>
          <a:r>
            <a:rPr lang="en-US" altLang="zh-CN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 CTO</a:t>
          </a:r>
          <a:br>
            <a:rPr lang="en-US" altLang="zh-CN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</a:br>
          <a:r>
            <a:rPr lang="en-US" altLang="zh-CN" sz="1800" b="1" kern="1200" dirty="0" err="1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PhD@University</a:t>
          </a:r>
          <a:r>
            <a:rPr lang="en-US" altLang="zh-CN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of Penn.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60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曾任百度資深架構師、視頻技術</a:t>
          </a:r>
          <a:br>
            <a:rPr lang="en-US" altLang="zh-CN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</a:br>
          <a:r>
            <a:rPr lang="zh-CN" alt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負責人</a:t>
          </a:r>
          <a:endParaRPr lang="en-US" sz="180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sz="180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 rot="5400000">
        <a:off x="3964587" y="605459"/>
        <a:ext cx="3686669" cy="1816379"/>
      </dsp:txXfrm>
    </dsp:sp>
    <dsp:sp modelId="{8081D398-1ACC-45CC-BB08-89151898AE20}">
      <dsp:nvSpPr>
        <dsp:cNvPr id="0" name=""/>
        <dsp:cNvSpPr/>
      </dsp:nvSpPr>
      <dsp:spPr>
        <a:xfrm rot="16200000">
          <a:off x="8257442" y="-329686"/>
          <a:ext cx="3027297" cy="3686669"/>
        </a:xfrm>
        <a:prstGeom prst="flowChartManualOperation">
          <a:avLst/>
        </a:prstGeom>
        <a:solidFill>
          <a:srgbClr val="FFE60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4300" bIns="0" numCol="1" spcCol="1270" anchor="ctr" anchorCtr="0">
          <a:noAutofit/>
        </a:bodyPr>
        <a:lstStyle/>
        <a:p>
          <a:pPr marL="0" lvl="0" indent="0" algn="l" defTabSz="8001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褚瑞  </a:t>
          </a:r>
          <a:r>
            <a:rPr lang="en-US" altLang="zh-CN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CPO</a:t>
          </a:r>
          <a:r>
            <a:rPr lang="zh-CN" altLang="en-US" sz="1200" b="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（</a:t>
          </a:r>
          <a:r>
            <a:rPr lang="en-US" altLang="zh-CN" sz="1200" b="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P</a:t>
          </a:r>
          <a:r>
            <a:rPr lang="zh-CN" altLang="en-US" sz="1200" b="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：</a:t>
          </a:r>
          <a:r>
            <a:rPr lang="en-US" altLang="zh-CN" sz="1200" b="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Product</a:t>
          </a:r>
          <a:r>
            <a:rPr lang="zh-CN" altLang="en-US" sz="1200" b="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）</a:t>
          </a:r>
          <a:endParaRPr lang="en-US" altLang="zh-CN" sz="1200" b="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l" defTabSz="8001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PhD@</a:t>
          </a:r>
          <a:r>
            <a:rPr lang="zh-CN" altLang="en-US" sz="1800" b="1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國防科技大學</a:t>
          </a:r>
        </a:p>
        <a:p>
          <a:pPr marL="0" lvl="0" indent="0" algn="l" defTabSz="8001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60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l" defTabSz="8001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前“天河”超級計算機團隊成員</a:t>
          </a:r>
          <a:endParaRPr lang="en" altLang="zh-CN" sz="1800" kern="1200" dirty="0">
            <a:solidFill>
              <a:prstClr val="black">
                <a:lumMod val="95000"/>
                <a:lumOff val="5000"/>
              </a:prst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l" defTabSz="80010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1800" kern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曾獲國際數模競賽特等獎、國家科技進步獎等</a:t>
          </a:r>
        </a:p>
      </dsp:txBody>
      <dsp:txXfrm rot="5400000">
        <a:off x="7927756" y="605459"/>
        <a:ext cx="3686669" cy="1816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3AB9FDAE-B76E-4601-B9C3-97843881447B}" type="datetimeFigureOut">
              <a:rPr lang="zh-CN" altLang="en-US" smtClean="0"/>
              <a:pPr/>
              <a:t>2025/6/15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 UI" panose="020B0502040204020203" pitchFamily="34" charset="-122"/>
                <a:ea typeface="Microsoft YaHei UI" panose="020B0502040204020203" pitchFamily="34" charset="-122"/>
              </a:defRPr>
            </a:lvl1pPr>
          </a:lstStyle>
          <a:p>
            <a:fld id="{D5799574-F572-4822-9A1B-4E0D1082842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262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 UI" panose="020B0502040204020203" pitchFamily="34" charset="-122"/>
        <a:ea typeface="Microsoft YaHei UI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962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F5C8B-2CEE-1147-8239-8AA3737E045F}" type="slidenum">
              <a:rPr kumimoji="1" lang="zh-CN" altLang="en-US" smtClean="0"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46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25CCEA-3F45-46FD-873C-10FB1242F407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09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4C71B5-3410-434D-BDFD-797E59CC6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9873779" y="3328286"/>
            <a:ext cx="2331554" cy="352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1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与内容_垂直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5212" y="6381358"/>
            <a:ext cx="2743200" cy="365125"/>
          </a:xfrm>
        </p:spPr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F6A8A3FD-B2F3-D54F-B600-79DC3A0C6521}" type="datetimeFigureOut">
              <a:rPr kumimoji="1" lang="zh-CN" altLang="en-US" smtClean="0"/>
              <a:t>2025/6/15</a:t>
            </a:fld>
            <a:endParaRPr kumimoji="1" lang="zh-CN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28A0DDA9-978A-9E45-9809-5C1E6A619F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" y="6462818"/>
            <a:ext cx="4835657" cy="365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417828" y="6333440"/>
            <a:ext cx="7529115" cy="50124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607751" y="395185"/>
            <a:ext cx="5205653" cy="3689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1119860" y="6404509"/>
            <a:ext cx="816928" cy="210028"/>
          </a:xfrm>
          <a:prstGeom prst="rect">
            <a:avLst/>
          </a:prstGeom>
        </p:spPr>
      </p:pic>
      <p:pic>
        <p:nvPicPr>
          <p:cNvPr id="12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278211" y="223469"/>
            <a:ext cx="591783" cy="6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9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与内容_垂直1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5212" y="6381358"/>
            <a:ext cx="2743200" cy="365125"/>
          </a:xfrm>
        </p:spPr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F6A8A3FD-B2F3-D54F-B600-79DC3A0C6521}" type="datetimeFigureOut">
              <a:rPr kumimoji="1" lang="zh-CN" altLang="en-US" smtClean="0"/>
              <a:t>2025/6/15</a:t>
            </a:fld>
            <a:endParaRPr kumimoji="1" lang="zh-CN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28A0DDA9-978A-9E45-9809-5C1E6A619F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" y="6462818"/>
            <a:ext cx="4835657" cy="365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417828" y="6333440"/>
            <a:ext cx="7529115" cy="50124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607751" y="395185"/>
            <a:ext cx="5205653" cy="3689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1119860" y="6404509"/>
            <a:ext cx="816928" cy="210028"/>
          </a:xfrm>
          <a:prstGeom prst="rect">
            <a:avLst/>
          </a:prstGeom>
        </p:spPr>
      </p:pic>
      <p:pic>
        <p:nvPicPr>
          <p:cNvPr id="12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278211" y="223469"/>
            <a:ext cx="591783" cy="6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19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与内容_垂直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5212" y="6381358"/>
            <a:ext cx="2743200" cy="365125"/>
          </a:xfrm>
        </p:spPr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F6A8A3FD-B2F3-D54F-B600-79DC3A0C6521}" type="datetimeFigureOut">
              <a:rPr kumimoji="1" lang="zh-CN" altLang="en-US" smtClean="0"/>
              <a:t>2025/6/15</a:t>
            </a:fld>
            <a:endParaRPr kumimoji="1" lang="zh-CN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28A0DDA9-978A-9E45-9809-5C1E6A619F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" y="6462818"/>
            <a:ext cx="4835657" cy="365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417828" y="6333440"/>
            <a:ext cx="7529115" cy="50124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607751" y="395185"/>
            <a:ext cx="5205653" cy="3689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1119860" y="6404509"/>
            <a:ext cx="816928" cy="210028"/>
          </a:xfrm>
          <a:prstGeom prst="rect">
            <a:avLst/>
          </a:prstGeom>
        </p:spPr>
      </p:pic>
      <p:pic>
        <p:nvPicPr>
          <p:cNvPr id="12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278211" y="223469"/>
            <a:ext cx="591783" cy="6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5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与内容_垂直3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5212" y="6381358"/>
            <a:ext cx="2743200" cy="365125"/>
          </a:xfrm>
        </p:spPr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F6A8A3FD-B2F3-D54F-B600-79DC3A0C6521}" type="datetimeFigureOut">
              <a:rPr kumimoji="1" lang="zh-CN" altLang="en-US" smtClean="0"/>
              <a:t>2025/6/15</a:t>
            </a:fld>
            <a:endParaRPr kumimoji="1" lang="zh-CN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28A0DDA9-978A-9E45-9809-5C1E6A619F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" y="6462818"/>
            <a:ext cx="4835657" cy="365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417828" y="6333440"/>
            <a:ext cx="7529115" cy="50124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607751" y="395185"/>
            <a:ext cx="5205653" cy="3689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1119860" y="6404509"/>
            <a:ext cx="816928" cy="210028"/>
          </a:xfrm>
          <a:prstGeom prst="rect">
            <a:avLst/>
          </a:prstGeom>
        </p:spPr>
      </p:pic>
      <p:pic>
        <p:nvPicPr>
          <p:cNvPr id="12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278211" y="223469"/>
            <a:ext cx="591783" cy="6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3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统一标题格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0" y="216000"/>
            <a:ext cx="12192000" cy="57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等线" panose="02010600030101010101" charset="-122"/>
              </a:defRPr>
            </a:lvl1pPr>
            <a:lvl2pPr marL="457189" indent="0" algn="ctr">
              <a:buNone/>
              <a:defRPr sz="2800">
                <a:solidFill>
                  <a:schemeClr val="bg1"/>
                </a:solidFill>
              </a:defRPr>
            </a:lvl2pPr>
            <a:lvl3pPr marL="914377" indent="0" algn="ctr">
              <a:buNone/>
              <a:defRPr sz="2800">
                <a:solidFill>
                  <a:schemeClr val="bg1"/>
                </a:solidFill>
              </a:defRPr>
            </a:lvl3pPr>
            <a:lvl4pPr marL="1371566" indent="0" algn="ctr">
              <a:buNone/>
              <a:defRPr sz="2800">
                <a:solidFill>
                  <a:schemeClr val="bg1"/>
                </a:solidFill>
              </a:defRPr>
            </a:lvl4pPr>
            <a:lvl5pPr marL="1828754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7009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幻灯片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MO" altLang="en-US" sz="2400">
              <a:cs typeface="等线" panose="02010600030101010101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5"/>
          <a:srcRect l="20594"/>
          <a:stretch>
            <a:fillRect/>
          </a:stretch>
        </p:blipFill>
        <p:spPr>
          <a:xfrm>
            <a:off x="3837579" y="2249509"/>
            <a:ext cx="8354423" cy="46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1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5212" y="6381358"/>
            <a:ext cx="2743200" cy="365125"/>
          </a:xfrm>
        </p:spPr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F6A8A3FD-B2F3-D54F-B600-79DC3A0C6521}" type="datetimeFigureOut">
              <a:rPr kumimoji="1" lang="zh-CN" altLang="en-US" smtClean="0"/>
              <a:t>2025/6/15</a:t>
            </a:fld>
            <a:endParaRPr kumimoji="1"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28A0DDA9-978A-9E45-9809-5C1E6A619F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" y="6462818"/>
            <a:ext cx="4835657" cy="365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417828" y="6333440"/>
            <a:ext cx="7529115" cy="50124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607751" y="395185"/>
            <a:ext cx="5205653" cy="3689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1119860" y="6404509"/>
            <a:ext cx="816928" cy="210028"/>
          </a:xfrm>
          <a:prstGeom prst="rect">
            <a:avLst/>
          </a:prstGeom>
        </p:spPr>
      </p:pic>
      <p:pic>
        <p:nvPicPr>
          <p:cNvPr id="7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278211" y="223469"/>
            <a:ext cx="591783" cy="6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8723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幻灯片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25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5212" y="6381358"/>
            <a:ext cx="2743200" cy="365125"/>
          </a:xfrm>
        </p:spPr>
        <p:txBody>
          <a:bodyPr/>
          <a:lstStyle/>
          <a:p>
            <a:fld id="{F6A8A3FD-B2F3-D54F-B600-79DC3A0C6521}" type="datetimeFigureOut">
              <a:rPr kumimoji="1" lang="zh-CN" altLang="en-US" smtClean="0"/>
              <a:t>2025/6/15</a:t>
            </a:fld>
            <a:endParaRPr kumimoji="1"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DDA9-978A-9E45-9809-5C1E6A619F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" y="6462818"/>
            <a:ext cx="4835657" cy="365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417828" y="6333440"/>
            <a:ext cx="7529115" cy="50124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607751" y="395185"/>
            <a:ext cx="5205653" cy="3689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1119860" y="6404509"/>
            <a:ext cx="816928" cy="210028"/>
          </a:xfrm>
          <a:prstGeom prst="rect">
            <a:avLst/>
          </a:prstGeom>
        </p:spPr>
      </p:pic>
      <p:pic>
        <p:nvPicPr>
          <p:cNvPr id="11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278211" y="223469"/>
            <a:ext cx="591783" cy="6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2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74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>
          <a:xfrm>
            <a:off x="294640" y="872858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b="0" i="0" dirty="0">
              <a:latin typeface="Bio Sans" panose="020B0506020202040204" pitchFamily="34" charset="0"/>
            </a:endParaRPr>
          </a:p>
        </p:txBody>
      </p:sp>
      <p:sp>
        <p:nvSpPr>
          <p:cNvPr id="5" name="矩形 6"/>
          <p:cNvSpPr/>
          <p:nvPr userDrawn="1"/>
        </p:nvSpPr>
        <p:spPr>
          <a:xfrm>
            <a:off x="294640" y="214869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b="0" i="0" dirty="0">
              <a:latin typeface="Bio Sans" panose="020B0506020202040204" pitchFamily="34" charset="0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14206" y="295325"/>
            <a:ext cx="10515600" cy="593388"/>
          </a:xfrm>
        </p:spPr>
        <p:txBody>
          <a:bodyPr>
            <a:norm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3" name="图片 12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1391119" y="335489"/>
            <a:ext cx="514555" cy="5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AA440D-1FE0-754A-AF4F-3FD0E63330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469" y="5899149"/>
            <a:ext cx="1257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2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6"/>
          <p:cNvSpPr/>
          <p:nvPr userDrawn="1"/>
        </p:nvSpPr>
        <p:spPr>
          <a:xfrm>
            <a:off x="294640" y="872858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b="0" i="0" dirty="0">
              <a:latin typeface="Bio Sans" panose="020B0506020202040204" pitchFamily="34" charset="0"/>
            </a:endParaRPr>
          </a:p>
        </p:txBody>
      </p:sp>
      <p:sp>
        <p:nvSpPr>
          <p:cNvPr id="5" name="矩形 6"/>
          <p:cNvSpPr/>
          <p:nvPr userDrawn="1"/>
        </p:nvSpPr>
        <p:spPr>
          <a:xfrm>
            <a:off x="294640" y="214869"/>
            <a:ext cx="599441" cy="80456"/>
          </a:xfrm>
          <a:prstGeom prst="rect">
            <a:avLst/>
          </a:prstGeom>
          <a:solidFill>
            <a:srgbClr val="FFE6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b="0" i="0" dirty="0">
              <a:latin typeface="Bio Sans" panose="020B0506020202040204" pitchFamily="34" charset="0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214206" y="295325"/>
            <a:ext cx="10515600" cy="593388"/>
          </a:xfrm>
        </p:spPr>
        <p:txBody>
          <a:bodyPr>
            <a:normAutofit/>
          </a:bodyPr>
          <a:lstStyle>
            <a:lvl1pPr algn="l"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3" name="图片 12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11391119" y="335489"/>
            <a:ext cx="514555" cy="5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AA440D-1FE0-754A-AF4F-3FD0E63330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469" y="5899149"/>
            <a:ext cx="1257300" cy="749300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A55CF0-DD1C-49E1-9C74-63929741D7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5175" y="1504949"/>
            <a:ext cx="10689763" cy="495404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>
                <a:solidFill>
                  <a:srgbClr val="282828"/>
                </a:solidFill>
              </a:defRPr>
            </a:lvl1pPr>
            <a:lvl2pPr>
              <a:lnSpc>
                <a:spcPct val="120000"/>
              </a:lnSpc>
              <a:defRPr>
                <a:solidFill>
                  <a:srgbClr val="282828"/>
                </a:solidFill>
              </a:defRPr>
            </a:lvl2pPr>
            <a:lvl3pPr>
              <a:lnSpc>
                <a:spcPct val="120000"/>
              </a:lnSpc>
              <a:defRPr>
                <a:solidFill>
                  <a:srgbClr val="282828"/>
                </a:solidFill>
              </a:defRPr>
            </a:lvl3pPr>
            <a:lvl4pPr>
              <a:lnSpc>
                <a:spcPct val="120000"/>
              </a:lnSpc>
              <a:defRPr>
                <a:solidFill>
                  <a:srgbClr val="282828"/>
                </a:solidFill>
              </a:defRPr>
            </a:lvl4pPr>
            <a:lvl5pPr>
              <a:lnSpc>
                <a:spcPct val="120000"/>
              </a:lnSpc>
              <a:defRPr>
                <a:solidFill>
                  <a:srgbClr val="282828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4507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55212" y="6381358"/>
            <a:ext cx="2743200" cy="365125"/>
          </a:xfrm>
        </p:spPr>
        <p:txBody>
          <a:bodyPr/>
          <a:lstStyle/>
          <a:p>
            <a:fld id="{F6A8A3FD-B2F3-D54F-B600-79DC3A0C6521}" type="datetimeFigureOut">
              <a:rPr kumimoji="1" lang="zh-CN" altLang="en-US" smtClean="0"/>
              <a:t>2025/6/15</a:t>
            </a:fld>
            <a:endParaRPr kumimoji="1"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0DDA9-978A-9E45-9809-5C1E6A619F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" y="6462818"/>
            <a:ext cx="4835657" cy="365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417828" y="6333440"/>
            <a:ext cx="7529115" cy="50124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607751" y="395185"/>
            <a:ext cx="5205653" cy="3689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1119860" y="6404509"/>
            <a:ext cx="816928" cy="210028"/>
          </a:xfrm>
          <a:prstGeom prst="rect">
            <a:avLst/>
          </a:prstGeom>
        </p:spPr>
      </p:pic>
      <p:pic>
        <p:nvPicPr>
          <p:cNvPr id="11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278211" y="223469"/>
            <a:ext cx="591783" cy="6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3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案例内容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98396" y="0"/>
            <a:ext cx="4093605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" y="6462819"/>
            <a:ext cx="4835657" cy="365125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7751" y="395185"/>
            <a:ext cx="6229991" cy="47040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263444" y="6415803"/>
            <a:ext cx="2893557" cy="21544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>
            <a:noAutofit/>
          </a:bodyPr>
          <a:lstStyle/>
          <a:p>
            <a:pPr indent="0" algn="l">
              <a:lnSpc>
                <a:spcPct val="100000"/>
              </a:lnSpc>
              <a:defRPr/>
            </a:pPr>
            <a:r>
              <a:rPr lang="en-US" sz="800" b="0" i="0" u="none" strike="noStrike" spc="400" dirty="0">
                <a:solidFill>
                  <a:srgbClr val="D9D9D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RPA PRODUCT INTRODUCTION</a:t>
            </a:r>
            <a:endParaRPr lang="en-US" sz="1100" dirty="0"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278213" y="223470"/>
            <a:ext cx="591783" cy="620156"/>
          </a:xfrm>
          <a:prstGeom prst="rect">
            <a:avLst/>
          </a:prstGeom>
          <a:ln w="12700"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8122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255212" y="6381358"/>
            <a:ext cx="2743200" cy="365125"/>
          </a:xfrm>
        </p:spPr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F6A8A3FD-B2F3-D54F-B600-79DC3A0C6521}" type="datetimeFigureOut">
              <a:rPr kumimoji="1" lang="zh-CN" altLang="en-US" smtClean="0"/>
              <a:t>2025/6/15</a:t>
            </a:fld>
            <a:endParaRPr kumimoji="1" lang="zh-CN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28A0DDA9-978A-9E45-9809-5C1E6A619F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" y="6462818"/>
            <a:ext cx="4835657" cy="365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417828" y="6333440"/>
            <a:ext cx="7529115" cy="50124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607751" y="395185"/>
            <a:ext cx="5205653" cy="3689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1119860" y="6404509"/>
            <a:ext cx="816928" cy="210028"/>
          </a:xfrm>
          <a:prstGeom prst="rect">
            <a:avLst/>
          </a:prstGeom>
        </p:spPr>
      </p:pic>
      <p:pic>
        <p:nvPicPr>
          <p:cNvPr id="12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278211" y="223469"/>
            <a:ext cx="591783" cy="6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9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章节标题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6096000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3286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与内容_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255212" y="6381358"/>
            <a:ext cx="2743200" cy="365125"/>
          </a:xfrm>
        </p:spPr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F6A8A3FD-B2F3-D54F-B600-79DC3A0C6521}" type="datetimeFigureOut">
              <a:rPr kumimoji="1" lang="zh-CN" altLang="en-US" smtClean="0"/>
              <a:t>2025/6/15</a:t>
            </a:fld>
            <a:endParaRPr kumimoji="1" lang="zh-CN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等线" panose="02010600030101010101" charset="-122"/>
              </a:defRPr>
            </a:lvl1pPr>
          </a:lstStyle>
          <a:p>
            <a:fld id="{28A0DDA9-978A-9E45-9809-5C1E6A619FC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1" y="6462818"/>
            <a:ext cx="4835657" cy="365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2417828" y="6333440"/>
            <a:ext cx="7529115" cy="50124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607751" y="395185"/>
            <a:ext cx="5205653" cy="3689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11119860" y="6404509"/>
            <a:ext cx="816928" cy="210028"/>
          </a:xfrm>
          <a:prstGeom prst="rect">
            <a:avLst/>
          </a:prstGeom>
        </p:spPr>
      </p:pic>
      <p:pic>
        <p:nvPicPr>
          <p:cNvPr id="12" name="图片 18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cstate="email"/>
          <a:stretch>
            <a:fillRect/>
          </a:stretch>
        </p:blipFill>
        <p:spPr>
          <a:xfrm>
            <a:off x="11278211" y="223469"/>
            <a:ext cx="591783" cy="62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4923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感謝您下載包圖網平臺上提供的</a:t>
            </a:r>
            <a:r>
              <a:rPr lang="en-US" altLang="zh-CN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PPT</a:t>
            </a:r>
            <a:r>
              <a:rPr lang="zh-CN" altLang="en-US" sz="3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作品，為了您和包圖網以及原創作者的利益，請勿複製、傳播、銷售，否則將承擔法律責任！包圖網將對作品進行維權，按照傳播下載次數進行十倍的索取賠償！</a:t>
            </a:r>
          </a:p>
          <a:p>
            <a:r>
              <a:rPr lang="en-US" altLang="zh-CN" sz="600" b="0" i="0" dirty="0">
                <a:solidFill>
                  <a:schemeClr val="bg1">
                    <a:alpha val="0"/>
                  </a:scheme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268387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78" r:id="rId3"/>
    <p:sldLayoutId id="2147483679" r:id="rId4"/>
    <p:sldLayoutId id="2147483697" r:id="rId5"/>
  </p:sldLayoutIdLst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904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slideLayout" Target="../slideLayouts/slideLayout5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13" Type="http://schemas.openxmlformats.org/officeDocument/2006/relationships/image" Target="../media/image34.svg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33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32.png"/><Relationship Id="rId5" Type="http://schemas.openxmlformats.org/officeDocument/2006/relationships/tags" Target="../tags/tag33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32.xml"/><Relationship Id="rId9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50.xml"/><Relationship Id="rId18" Type="http://schemas.openxmlformats.org/officeDocument/2006/relationships/image" Target="../media/image38.jpeg"/><Relationship Id="rId26" Type="http://schemas.openxmlformats.org/officeDocument/2006/relationships/image" Target="../media/image46.png"/><Relationship Id="rId3" Type="http://schemas.openxmlformats.org/officeDocument/2006/relationships/tags" Target="../tags/tag40.xml"/><Relationship Id="rId21" Type="http://schemas.openxmlformats.org/officeDocument/2006/relationships/image" Target="../media/image41.png"/><Relationship Id="rId34" Type="http://schemas.openxmlformats.org/officeDocument/2006/relationships/image" Target="../media/image49.png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image" Target="../media/image37.png"/><Relationship Id="rId25" Type="http://schemas.openxmlformats.org/officeDocument/2006/relationships/image" Target="../media/image45.jpeg"/><Relationship Id="rId33" Type="http://schemas.openxmlformats.org/officeDocument/2006/relationships/image" Target="../media/image48.png"/><Relationship Id="rId2" Type="http://schemas.openxmlformats.org/officeDocument/2006/relationships/tags" Target="../tags/tag39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diagramLayout" Target="../diagrams/layout1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24" Type="http://schemas.openxmlformats.org/officeDocument/2006/relationships/image" Target="../media/image44.jpeg"/><Relationship Id="rId32" Type="http://schemas.microsoft.com/office/2007/relationships/diagramDrawing" Target="../diagrams/drawing1.xml"/><Relationship Id="rId5" Type="http://schemas.openxmlformats.org/officeDocument/2006/relationships/tags" Target="../tags/tag42.xml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diagramData" Target="../diagrams/data1.xml"/><Relationship Id="rId10" Type="http://schemas.openxmlformats.org/officeDocument/2006/relationships/tags" Target="../tags/tag47.xml"/><Relationship Id="rId19" Type="http://schemas.openxmlformats.org/officeDocument/2006/relationships/image" Target="../media/image39.png"/><Relationship Id="rId31" Type="http://schemas.openxmlformats.org/officeDocument/2006/relationships/diagramColors" Target="../diagrams/colors1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slideLayout" Target="../slideLayouts/slideLayout4.xml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diagramQuickStyle" Target="../diagrams/quickStyle1.xml"/><Relationship Id="rId35" Type="http://schemas.openxmlformats.org/officeDocument/2006/relationships/image" Target="../media/image50.png"/><Relationship Id="rId8" Type="http://schemas.openxmlformats.org/officeDocument/2006/relationships/tags" Target="../tags/tag45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.png"/><Relationship Id="rId21" Type="http://schemas.openxmlformats.org/officeDocument/2006/relationships/tags" Target="../tags/tag71.xml"/><Relationship Id="rId42" Type="http://schemas.openxmlformats.org/officeDocument/2006/relationships/tags" Target="../tags/tag92.xml"/><Relationship Id="rId63" Type="http://schemas.openxmlformats.org/officeDocument/2006/relationships/tags" Target="../tags/tag113.xml"/><Relationship Id="rId84" Type="http://schemas.openxmlformats.org/officeDocument/2006/relationships/tags" Target="../tags/tag134.xml"/><Relationship Id="rId138" Type="http://schemas.openxmlformats.org/officeDocument/2006/relationships/image" Target="../media/image86.jpeg"/><Relationship Id="rId159" Type="http://schemas.openxmlformats.org/officeDocument/2006/relationships/image" Target="../media/image107.png"/><Relationship Id="rId170" Type="http://schemas.openxmlformats.org/officeDocument/2006/relationships/image" Target="../media/image118.png"/><Relationship Id="rId191" Type="http://schemas.openxmlformats.org/officeDocument/2006/relationships/image" Target="../media/image139.jpeg"/><Relationship Id="rId107" Type="http://schemas.openxmlformats.org/officeDocument/2006/relationships/image" Target="../media/image55.png"/><Relationship Id="rId11" Type="http://schemas.openxmlformats.org/officeDocument/2006/relationships/tags" Target="../tags/tag61.xml"/><Relationship Id="rId32" Type="http://schemas.openxmlformats.org/officeDocument/2006/relationships/tags" Target="../tags/tag82.xml"/><Relationship Id="rId53" Type="http://schemas.openxmlformats.org/officeDocument/2006/relationships/tags" Target="../tags/tag103.xml"/><Relationship Id="rId74" Type="http://schemas.openxmlformats.org/officeDocument/2006/relationships/tags" Target="../tags/tag124.xml"/><Relationship Id="rId128" Type="http://schemas.openxmlformats.org/officeDocument/2006/relationships/image" Target="../media/image76.png"/><Relationship Id="rId149" Type="http://schemas.openxmlformats.org/officeDocument/2006/relationships/image" Target="../media/image97.png"/><Relationship Id="rId5" Type="http://schemas.openxmlformats.org/officeDocument/2006/relationships/tags" Target="../tags/tag55.xml"/><Relationship Id="rId95" Type="http://schemas.openxmlformats.org/officeDocument/2006/relationships/tags" Target="../tags/tag145.xml"/><Relationship Id="rId160" Type="http://schemas.openxmlformats.org/officeDocument/2006/relationships/image" Target="../media/image108.png"/><Relationship Id="rId181" Type="http://schemas.openxmlformats.org/officeDocument/2006/relationships/image" Target="../media/image129.tiff"/><Relationship Id="rId22" Type="http://schemas.openxmlformats.org/officeDocument/2006/relationships/tags" Target="../tags/tag72.xml"/><Relationship Id="rId43" Type="http://schemas.openxmlformats.org/officeDocument/2006/relationships/tags" Target="../tags/tag93.xml"/><Relationship Id="rId64" Type="http://schemas.openxmlformats.org/officeDocument/2006/relationships/tags" Target="../tags/tag114.xml"/><Relationship Id="rId118" Type="http://schemas.openxmlformats.org/officeDocument/2006/relationships/image" Target="../media/image66.png"/><Relationship Id="rId139" Type="http://schemas.openxmlformats.org/officeDocument/2006/relationships/image" Target="../media/image87.jpeg"/><Relationship Id="rId85" Type="http://schemas.openxmlformats.org/officeDocument/2006/relationships/tags" Target="../tags/tag135.xml"/><Relationship Id="rId150" Type="http://schemas.openxmlformats.org/officeDocument/2006/relationships/image" Target="../media/image98.png"/><Relationship Id="rId171" Type="http://schemas.openxmlformats.org/officeDocument/2006/relationships/image" Target="../media/image119.png"/><Relationship Id="rId192" Type="http://schemas.openxmlformats.org/officeDocument/2006/relationships/image" Target="../media/image140.png"/><Relationship Id="rId12" Type="http://schemas.openxmlformats.org/officeDocument/2006/relationships/tags" Target="../tags/tag62.xml"/><Relationship Id="rId33" Type="http://schemas.openxmlformats.org/officeDocument/2006/relationships/tags" Target="../tags/tag83.xml"/><Relationship Id="rId108" Type="http://schemas.openxmlformats.org/officeDocument/2006/relationships/image" Target="../media/image56.png"/><Relationship Id="rId129" Type="http://schemas.openxmlformats.org/officeDocument/2006/relationships/image" Target="../media/image77.png"/><Relationship Id="rId54" Type="http://schemas.openxmlformats.org/officeDocument/2006/relationships/tags" Target="../tags/tag104.xml"/><Relationship Id="rId75" Type="http://schemas.openxmlformats.org/officeDocument/2006/relationships/tags" Target="../tags/tag125.xml"/><Relationship Id="rId96" Type="http://schemas.openxmlformats.org/officeDocument/2006/relationships/tags" Target="../tags/tag146.xml"/><Relationship Id="rId140" Type="http://schemas.openxmlformats.org/officeDocument/2006/relationships/image" Target="../media/image88.png"/><Relationship Id="rId161" Type="http://schemas.openxmlformats.org/officeDocument/2006/relationships/image" Target="../media/image109.png"/><Relationship Id="rId182" Type="http://schemas.openxmlformats.org/officeDocument/2006/relationships/image" Target="../media/image130.tiff"/><Relationship Id="rId6" Type="http://schemas.openxmlformats.org/officeDocument/2006/relationships/tags" Target="../tags/tag56.xml"/><Relationship Id="rId23" Type="http://schemas.openxmlformats.org/officeDocument/2006/relationships/tags" Target="../tags/tag73.xml"/><Relationship Id="rId119" Type="http://schemas.openxmlformats.org/officeDocument/2006/relationships/image" Target="../media/image67.jpeg"/><Relationship Id="rId44" Type="http://schemas.openxmlformats.org/officeDocument/2006/relationships/tags" Target="../tags/tag94.xml"/><Relationship Id="rId65" Type="http://schemas.openxmlformats.org/officeDocument/2006/relationships/tags" Target="../tags/tag115.xml"/><Relationship Id="rId86" Type="http://schemas.openxmlformats.org/officeDocument/2006/relationships/tags" Target="../tags/tag136.xml"/><Relationship Id="rId130" Type="http://schemas.openxmlformats.org/officeDocument/2006/relationships/image" Target="../media/image78.jpeg"/><Relationship Id="rId151" Type="http://schemas.openxmlformats.org/officeDocument/2006/relationships/image" Target="../media/image99.png"/><Relationship Id="rId172" Type="http://schemas.openxmlformats.org/officeDocument/2006/relationships/image" Target="../media/image120.png"/><Relationship Id="rId193" Type="http://schemas.openxmlformats.org/officeDocument/2006/relationships/image" Target="../media/image141.jpeg"/><Relationship Id="rId13" Type="http://schemas.openxmlformats.org/officeDocument/2006/relationships/tags" Target="../tags/tag63.xml"/><Relationship Id="rId109" Type="http://schemas.openxmlformats.org/officeDocument/2006/relationships/image" Target="../media/image57.png"/><Relationship Id="rId34" Type="http://schemas.openxmlformats.org/officeDocument/2006/relationships/tags" Target="../tags/tag84.xml"/><Relationship Id="rId50" Type="http://schemas.openxmlformats.org/officeDocument/2006/relationships/tags" Target="../tags/tag100.xml"/><Relationship Id="rId55" Type="http://schemas.openxmlformats.org/officeDocument/2006/relationships/tags" Target="../tags/tag105.xml"/><Relationship Id="rId76" Type="http://schemas.openxmlformats.org/officeDocument/2006/relationships/tags" Target="../tags/tag126.xml"/><Relationship Id="rId97" Type="http://schemas.openxmlformats.org/officeDocument/2006/relationships/tags" Target="../tags/tag147.xml"/><Relationship Id="rId104" Type="http://schemas.openxmlformats.org/officeDocument/2006/relationships/image" Target="../media/image52.png"/><Relationship Id="rId120" Type="http://schemas.openxmlformats.org/officeDocument/2006/relationships/image" Target="../media/image68.png"/><Relationship Id="rId125" Type="http://schemas.openxmlformats.org/officeDocument/2006/relationships/image" Target="../media/image73.png"/><Relationship Id="rId141" Type="http://schemas.openxmlformats.org/officeDocument/2006/relationships/image" Target="../media/image89.jpeg"/><Relationship Id="rId146" Type="http://schemas.openxmlformats.org/officeDocument/2006/relationships/image" Target="../media/image94.jpeg"/><Relationship Id="rId167" Type="http://schemas.openxmlformats.org/officeDocument/2006/relationships/image" Target="../media/image115.png"/><Relationship Id="rId188" Type="http://schemas.openxmlformats.org/officeDocument/2006/relationships/image" Target="../media/image136.png"/><Relationship Id="rId7" Type="http://schemas.openxmlformats.org/officeDocument/2006/relationships/tags" Target="../tags/tag57.xml"/><Relationship Id="rId71" Type="http://schemas.openxmlformats.org/officeDocument/2006/relationships/tags" Target="../tags/tag121.xml"/><Relationship Id="rId92" Type="http://schemas.openxmlformats.org/officeDocument/2006/relationships/tags" Target="../tags/tag142.xml"/><Relationship Id="rId162" Type="http://schemas.openxmlformats.org/officeDocument/2006/relationships/image" Target="../media/image110.png"/><Relationship Id="rId183" Type="http://schemas.openxmlformats.org/officeDocument/2006/relationships/image" Target="../media/image131.tiff"/><Relationship Id="rId2" Type="http://schemas.openxmlformats.org/officeDocument/2006/relationships/tags" Target="../tags/tag52.xml"/><Relationship Id="rId29" Type="http://schemas.openxmlformats.org/officeDocument/2006/relationships/tags" Target="../tags/tag79.xml"/><Relationship Id="rId24" Type="http://schemas.openxmlformats.org/officeDocument/2006/relationships/tags" Target="../tags/tag74.xml"/><Relationship Id="rId40" Type="http://schemas.openxmlformats.org/officeDocument/2006/relationships/tags" Target="../tags/tag90.xml"/><Relationship Id="rId45" Type="http://schemas.openxmlformats.org/officeDocument/2006/relationships/tags" Target="../tags/tag95.xml"/><Relationship Id="rId66" Type="http://schemas.openxmlformats.org/officeDocument/2006/relationships/tags" Target="../tags/tag116.xml"/><Relationship Id="rId87" Type="http://schemas.openxmlformats.org/officeDocument/2006/relationships/tags" Target="../tags/tag137.xml"/><Relationship Id="rId110" Type="http://schemas.openxmlformats.org/officeDocument/2006/relationships/image" Target="../media/image58.png"/><Relationship Id="rId115" Type="http://schemas.openxmlformats.org/officeDocument/2006/relationships/image" Target="../media/image63.png"/><Relationship Id="rId131" Type="http://schemas.openxmlformats.org/officeDocument/2006/relationships/image" Target="../media/image79.png"/><Relationship Id="rId136" Type="http://schemas.openxmlformats.org/officeDocument/2006/relationships/image" Target="../media/image84.jpeg"/><Relationship Id="rId157" Type="http://schemas.openxmlformats.org/officeDocument/2006/relationships/image" Target="../media/image105.png"/><Relationship Id="rId178" Type="http://schemas.openxmlformats.org/officeDocument/2006/relationships/image" Target="../media/image126.png"/><Relationship Id="rId61" Type="http://schemas.openxmlformats.org/officeDocument/2006/relationships/tags" Target="../tags/tag111.xml"/><Relationship Id="rId82" Type="http://schemas.openxmlformats.org/officeDocument/2006/relationships/tags" Target="../tags/tag132.xml"/><Relationship Id="rId152" Type="http://schemas.openxmlformats.org/officeDocument/2006/relationships/image" Target="../media/image100.png"/><Relationship Id="rId173" Type="http://schemas.openxmlformats.org/officeDocument/2006/relationships/image" Target="../media/image121.png"/><Relationship Id="rId194" Type="http://schemas.openxmlformats.org/officeDocument/2006/relationships/image" Target="../media/image142.jpeg"/><Relationship Id="rId19" Type="http://schemas.openxmlformats.org/officeDocument/2006/relationships/tags" Target="../tags/tag69.xml"/><Relationship Id="rId14" Type="http://schemas.openxmlformats.org/officeDocument/2006/relationships/tags" Target="../tags/tag64.xml"/><Relationship Id="rId30" Type="http://schemas.openxmlformats.org/officeDocument/2006/relationships/tags" Target="../tags/tag80.xml"/><Relationship Id="rId35" Type="http://schemas.openxmlformats.org/officeDocument/2006/relationships/tags" Target="../tags/tag85.xml"/><Relationship Id="rId56" Type="http://schemas.openxmlformats.org/officeDocument/2006/relationships/tags" Target="../tags/tag106.xml"/><Relationship Id="rId77" Type="http://schemas.openxmlformats.org/officeDocument/2006/relationships/tags" Target="../tags/tag127.xml"/><Relationship Id="rId100" Type="http://schemas.openxmlformats.org/officeDocument/2006/relationships/tags" Target="../tags/tag150.xml"/><Relationship Id="rId105" Type="http://schemas.openxmlformats.org/officeDocument/2006/relationships/image" Target="../media/image53.png"/><Relationship Id="rId126" Type="http://schemas.openxmlformats.org/officeDocument/2006/relationships/image" Target="../media/image74.png"/><Relationship Id="rId147" Type="http://schemas.openxmlformats.org/officeDocument/2006/relationships/image" Target="../media/image95.jpeg"/><Relationship Id="rId168" Type="http://schemas.openxmlformats.org/officeDocument/2006/relationships/image" Target="../media/image116.png"/><Relationship Id="rId8" Type="http://schemas.openxmlformats.org/officeDocument/2006/relationships/tags" Target="../tags/tag58.xml"/><Relationship Id="rId51" Type="http://schemas.openxmlformats.org/officeDocument/2006/relationships/tags" Target="../tags/tag101.xml"/><Relationship Id="rId72" Type="http://schemas.openxmlformats.org/officeDocument/2006/relationships/tags" Target="../tags/tag122.xml"/><Relationship Id="rId93" Type="http://schemas.openxmlformats.org/officeDocument/2006/relationships/tags" Target="../tags/tag143.xml"/><Relationship Id="rId98" Type="http://schemas.openxmlformats.org/officeDocument/2006/relationships/tags" Target="../tags/tag148.xml"/><Relationship Id="rId121" Type="http://schemas.openxmlformats.org/officeDocument/2006/relationships/image" Target="../media/image69.png"/><Relationship Id="rId142" Type="http://schemas.openxmlformats.org/officeDocument/2006/relationships/image" Target="../media/image90.jpeg"/><Relationship Id="rId163" Type="http://schemas.openxmlformats.org/officeDocument/2006/relationships/image" Target="../media/image111.png"/><Relationship Id="rId184" Type="http://schemas.openxmlformats.org/officeDocument/2006/relationships/image" Target="../media/image132.tiff"/><Relationship Id="rId189" Type="http://schemas.openxmlformats.org/officeDocument/2006/relationships/image" Target="../media/image137.png"/><Relationship Id="rId3" Type="http://schemas.openxmlformats.org/officeDocument/2006/relationships/tags" Target="../tags/tag53.xml"/><Relationship Id="rId25" Type="http://schemas.openxmlformats.org/officeDocument/2006/relationships/tags" Target="../tags/tag75.xml"/><Relationship Id="rId46" Type="http://schemas.openxmlformats.org/officeDocument/2006/relationships/tags" Target="../tags/tag96.xml"/><Relationship Id="rId67" Type="http://schemas.openxmlformats.org/officeDocument/2006/relationships/tags" Target="../tags/tag117.xml"/><Relationship Id="rId116" Type="http://schemas.openxmlformats.org/officeDocument/2006/relationships/image" Target="../media/image64.png"/><Relationship Id="rId137" Type="http://schemas.openxmlformats.org/officeDocument/2006/relationships/image" Target="../media/image85.png"/><Relationship Id="rId158" Type="http://schemas.openxmlformats.org/officeDocument/2006/relationships/image" Target="../media/image106.png"/><Relationship Id="rId20" Type="http://schemas.openxmlformats.org/officeDocument/2006/relationships/tags" Target="../tags/tag70.xml"/><Relationship Id="rId41" Type="http://schemas.openxmlformats.org/officeDocument/2006/relationships/tags" Target="../tags/tag91.xml"/><Relationship Id="rId62" Type="http://schemas.openxmlformats.org/officeDocument/2006/relationships/tags" Target="../tags/tag112.xml"/><Relationship Id="rId83" Type="http://schemas.openxmlformats.org/officeDocument/2006/relationships/tags" Target="../tags/tag133.xml"/><Relationship Id="rId88" Type="http://schemas.openxmlformats.org/officeDocument/2006/relationships/tags" Target="../tags/tag138.xml"/><Relationship Id="rId111" Type="http://schemas.openxmlformats.org/officeDocument/2006/relationships/image" Target="../media/image59.jpeg"/><Relationship Id="rId132" Type="http://schemas.openxmlformats.org/officeDocument/2006/relationships/image" Target="../media/image80.png"/><Relationship Id="rId153" Type="http://schemas.openxmlformats.org/officeDocument/2006/relationships/image" Target="../media/image101.png"/><Relationship Id="rId174" Type="http://schemas.openxmlformats.org/officeDocument/2006/relationships/image" Target="../media/image122.png"/><Relationship Id="rId179" Type="http://schemas.openxmlformats.org/officeDocument/2006/relationships/image" Target="../media/image127.jpeg"/><Relationship Id="rId195" Type="http://schemas.openxmlformats.org/officeDocument/2006/relationships/image" Target="../media/image143.png"/><Relationship Id="rId190" Type="http://schemas.openxmlformats.org/officeDocument/2006/relationships/image" Target="../media/image138.png"/><Relationship Id="rId15" Type="http://schemas.openxmlformats.org/officeDocument/2006/relationships/tags" Target="../tags/tag65.xml"/><Relationship Id="rId36" Type="http://schemas.openxmlformats.org/officeDocument/2006/relationships/tags" Target="../tags/tag86.xml"/><Relationship Id="rId57" Type="http://schemas.openxmlformats.org/officeDocument/2006/relationships/tags" Target="../tags/tag107.xml"/><Relationship Id="rId106" Type="http://schemas.openxmlformats.org/officeDocument/2006/relationships/image" Target="../media/image54.png"/><Relationship Id="rId127" Type="http://schemas.openxmlformats.org/officeDocument/2006/relationships/image" Target="../media/image75.jpeg"/><Relationship Id="rId10" Type="http://schemas.openxmlformats.org/officeDocument/2006/relationships/tags" Target="../tags/tag60.xml"/><Relationship Id="rId31" Type="http://schemas.openxmlformats.org/officeDocument/2006/relationships/tags" Target="../tags/tag81.xml"/><Relationship Id="rId52" Type="http://schemas.openxmlformats.org/officeDocument/2006/relationships/tags" Target="../tags/tag102.xml"/><Relationship Id="rId73" Type="http://schemas.openxmlformats.org/officeDocument/2006/relationships/tags" Target="../tags/tag123.xml"/><Relationship Id="rId78" Type="http://schemas.openxmlformats.org/officeDocument/2006/relationships/tags" Target="../tags/tag128.xml"/><Relationship Id="rId94" Type="http://schemas.openxmlformats.org/officeDocument/2006/relationships/tags" Target="../tags/tag144.xml"/><Relationship Id="rId99" Type="http://schemas.openxmlformats.org/officeDocument/2006/relationships/tags" Target="../tags/tag149.xml"/><Relationship Id="rId101" Type="http://schemas.openxmlformats.org/officeDocument/2006/relationships/tags" Target="../tags/tag151.xml"/><Relationship Id="rId122" Type="http://schemas.openxmlformats.org/officeDocument/2006/relationships/image" Target="../media/image70.png"/><Relationship Id="rId143" Type="http://schemas.openxmlformats.org/officeDocument/2006/relationships/image" Target="../media/image91.jpeg"/><Relationship Id="rId148" Type="http://schemas.openxmlformats.org/officeDocument/2006/relationships/image" Target="../media/image96.jpeg"/><Relationship Id="rId164" Type="http://schemas.openxmlformats.org/officeDocument/2006/relationships/image" Target="../media/image112.png"/><Relationship Id="rId169" Type="http://schemas.openxmlformats.org/officeDocument/2006/relationships/image" Target="../media/image117.png"/><Relationship Id="rId185" Type="http://schemas.openxmlformats.org/officeDocument/2006/relationships/image" Target="../media/image133.tiff"/><Relationship Id="rId4" Type="http://schemas.openxmlformats.org/officeDocument/2006/relationships/tags" Target="../tags/tag54.xml"/><Relationship Id="rId9" Type="http://schemas.openxmlformats.org/officeDocument/2006/relationships/tags" Target="../tags/tag59.xml"/><Relationship Id="rId180" Type="http://schemas.openxmlformats.org/officeDocument/2006/relationships/image" Target="../media/image128.tiff"/><Relationship Id="rId26" Type="http://schemas.openxmlformats.org/officeDocument/2006/relationships/tags" Target="../tags/tag76.xml"/><Relationship Id="rId47" Type="http://schemas.openxmlformats.org/officeDocument/2006/relationships/tags" Target="../tags/tag97.xml"/><Relationship Id="rId68" Type="http://schemas.openxmlformats.org/officeDocument/2006/relationships/tags" Target="../tags/tag118.xml"/><Relationship Id="rId89" Type="http://schemas.openxmlformats.org/officeDocument/2006/relationships/tags" Target="../tags/tag139.xml"/><Relationship Id="rId112" Type="http://schemas.openxmlformats.org/officeDocument/2006/relationships/image" Target="../media/image60.png"/><Relationship Id="rId133" Type="http://schemas.openxmlformats.org/officeDocument/2006/relationships/image" Target="../media/image81.png"/><Relationship Id="rId154" Type="http://schemas.openxmlformats.org/officeDocument/2006/relationships/image" Target="../media/image102.png"/><Relationship Id="rId175" Type="http://schemas.openxmlformats.org/officeDocument/2006/relationships/image" Target="../media/image123.png"/><Relationship Id="rId196" Type="http://schemas.openxmlformats.org/officeDocument/2006/relationships/image" Target="../media/image144.png"/><Relationship Id="rId16" Type="http://schemas.openxmlformats.org/officeDocument/2006/relationships/tags" Target="../tags/tag66.xml"/><Relationship Id="rId37" Type="http://schemas.openxmlformats.org/officeDocument/2006/relationships/tags" Target="../tags/tag87.xml"/><Relationship Id="rId58" Type="http://schemas.openxmlformats.org/officeDocument/2006/relationships/tags" Target="../tags/tag108.xml"/><Relationship Id="rId79" Type="http://schemas.openxmlformats.org/officeDocument/2006/relationships/tags" Target="../tags/tag129.xml"/><Relationship Id="rId102" Type="http://schemas.openxmlformats.org/officeDocument/2006/relationships/slideLayout" Target="../slideLayouts/slideLayout4.xml"/><Relationship Id="rId123" Type="http://schemas.openxmlformats.org/officeDocument/2006/relationships/image" Target="../media/image71.jpeg"/><Relationship Id="rId144" Type="http://schemas.openxmlformats.org/officeDocument/2006/relationships/image" Target="../media/image92.jpeg"/><Relationship Id="rId90" Type="http://schemas.openxmlformats.org/officeDocument/2006/relationships/tags" Target="../tags/tag140.xml"/><Relationship Id="rId165" Type="http://schemas.openxmlformats.org/officeDocument/2006/relationships/image" Target="../media/image113.png"/><Relationship Id="rId186" Type="http://schemas.openxmlformats.org/officeDocument/2006/relationships/image" Target="../media/image134.png"/><Relationship Id="rId27" Type="http://schemas.openxmlformats.org/officeDocument/2006/relationships/tags" Target="../tags/tag77.xml"/><Relationship Id="rId48" Type="http://schemas.openxmlformats.org/officeDocument/2006/relationships/tags" Target="../tags/tag98.xml"/><Relationship Id="rId69" Type="http://schemas.openxmlformats.org/officeDocument/2006/relationships/tags" Target="../tags/tag119.xml"/><Relationship Id="rId113" Type="http://schemas.openxmlformats.org/officeDocument/2006/relationships/image" Target="../media/image61.png"/><Relationship Id="rId134" Type="http://schemas.openxmlformats.org/officeDocument/2006/relationships/image" Target="../media/image82.png"/><Relationship Id="rId80" Type="http://schemas.openxmlformats.org/officeDocument/2006/relationships/tags" Target="../tags/tag130.xml"/><Relationship Id="rId155" Type="http://schemas.openxmlformats.org/officeDocument/2006/relationships/image" Target="../media/image103.png"/><Relationship Id="rId176" Type="http://schemas.openxmlformats.org/officeDocument/2006/relationships/image" Target="../media/image124.jpeg"/><Relationship Id="rId17" Type="http://schemas.openxmlformats.org/officeDocument/2006/relationships/tags" Target="../tags/tag67.xml"/><Relationship Id="rId38" Type="http://schemas.openxmlformats.org/officeDocument/2006/relationships/tags" Target="../tags/tag88.xml"/><Relationship Id="rId59" Type="http://schemas.openxmlformats.org/officeDocument/2006/relationships/tags" Target="../tags/tag109.xml"/><Relationship Id="rId103" Type="http://schemas.openxmlformats.org/officeDocument/2006/relationships/image" Target="../media/image51.png"/><Relationship Id="rId124" Type="http://schemas.openxmlformats.org/officeDocument/2006/relationships/image" Target="../media/image72.jpeg"/><Relationship Id="rId70" Type="http://schemas.openxmlformats.org/officeDocument/2006/relationships/tags" Target="../tags/tag120.xml"/><Relationship Id="rId91" Type="http://schemas.openxmlformats.org/officeDocument/2006/relationships/tags" Target="../tags/tag141.xml"/><Relationship Id="rId145" Type="http://schemas.openxmlformats.org/officeDocument/2006/relationships/image" Target="../media/image93.png"/><Relationship Id="rId166" Type="http://schemas.openxmlformats.org/officeDocument/2006/relationships/image" Target="../media/image114.png"/><Relationship Id="rId187" Type="http://schemas.openxmlformats.org/officeDocument/2006/relationships/image" Target="../media/image135.png"/><Relationship Id="rId1" Type="http://schemas.openxmlformats.org/officeDocument/2006/relationships/tags" Target="../tags/tag51.xml"/><Relationship Id="rId28" Type="http://schemas.openxmlformats.org/officeDocument/2006/relationships/tags" Target="../tags/tag78.xml"/><Relationship Id="rId49" Type="http://schemas.openxmlformats.org/officeDocument/2006/relationships/tags" Target="../tags/tag99.xml"/><Relationship Id="rId114" Type="http://schemas.openxmlformats.org/officeDocument/2006/relationships/image" Target="../media/image62.jpeg"/><Relationship Id="rId60" Type="http://schemas.openxmlformats.org/officeDocument/2006/relationships/tags" Target="../tags/tag110.xml"/><Relationship Id="rId81" Type="http://schemas.openxmlformats.org/officeDocument/2006/relationships/tags" Target="../tags/tag131.xml"/><Relationship Id="rId135" Type="http://schemas.openxmlformats.org/officeDocument/2006/relationships/image" Target="../media/image83.jpeg"/><Relationship Id="rId156" Type="http://schemas.openxmlformats.org/officeDocument/2006/relationships/image" Target="../media/image104.png"/><Relationship Id="rId177" Type="http://schemas.openxmlformats.org/officeDocument/2006/relationships/image" Target="../media/image125.png"/><Relationship Id="rId18" Type="http://schemas.openxmlformats.org/officeDocument/2006/relationships/tags" Target="../tags/tag68.xml"/><Relationship Id="rId39" Type="http://schemas.openxmlformats.org/officeDocument/2006/relationships/tags" Target="../tags/tag89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64.xml"/><Relationship Id="rId18" Type="http://schemas.openxmlformats.org/officeDocument/2006/relationships/tags" Target="../tags/tag169.xml"/><Relationship Id="rId26" Type="http://schemas.openxmlformats.org/officeDocument/2006/relationships/tags" Target="../tags/tag177.xml"/><Relationship Id="rId39" Type="http://schemas.openxmlformats.org/officeDocument/2006/relationships/image" Target="../media/image152.png"/><Relationship Id="rId21" Type="http://schemas.openxmlformats.org/officeDocument/2006/relationships/tags" Target="../tags/tag172.xml"/><Relationship Id="rId34" Type="http://schemas.openxmlformats.org/officeDocument/2006/relationships/image" Target="../media/image147.png"/><Relationship Id="rId42" Type="http://schemas.openxmlformats.org/officeDocument/2006/relationships/image" Target="../media/image155.png"/><Relationship Id="rId47" Type="http://schemas.openxmlformats.org/officeDocument/2006/relationships/image" Target="../media/image160.jpeg"/><Relationship Id="rId50" Type="http://schemas.openxmlformats.org/officeDocument/2006/relationships/image" Target="../media/image163.jpeg"/><Relationship Id="rId55" Type="http://schemas.openxmlformats.org/officeDocument/2006/relationships/image" Target="../media/image168.png"/><Relationship Id="rId7" Type="http://schemas.openxmlformats.org/officeDocument/2006/relationships/tags" Target="../tags/tag158.xml"/><Relationship Id="rId2" Type="http://schemas.openxmlformats.org/officeDocument/2006/relationships/tags" Target="../tags/tag153.xml"/><Relationship Id="rId16" Type="http://schemas.openxmlformats.org/officeDocument/2006/relationships/tags" Target="../tags/tag167.xml"/><Relationship Id="rId29" Type="http://schemas.openxmlformats.org/officeDocument/2006/relationships/tags" Target="../tags/tag180.xml"/><Relationship Id="rId11" Type="http://schemas.openxmlformats.org/officeDocument/2006/relationships/tags" Target="../tags/tag162.xml"/><Relationship Id="rId24" Type="http://schemas.openxmlformats.org/officeDocument/2006/relationships/tags" Target="../tags/tag175.xml"/><Relationship Id="rId32" Type="http://schemas.openxmlformats.org/officeDocument/2006/relationships/image" Target="../media/image145.jpeg"/><Relationship Id="rId37" Type="http://schemas.openxmlformats.org/officeDocument/2006/relationships/image" Target="../media/image150.png"/><Relationship Id="rId40" Type="http://schemas.openxmlformats.org/officeDocument/2006/relationships/image" Target="../media/image153.png"/><Relationship Id="rId45" Type="http://schemas.openxmlformats.org/officeDocument/2006/relationships/image" Target="../media/image158.png"/><Relationship Id="rId53" Type="http://schemas.openxmlformats.org/officeDocument/2006/relationships/image" Target="../media/image166.png"/><Relationship Id="rId58" Type="http://schemas.openxmlformats.org/officeDocument/2006/relationships/image" Target="../media/image171.png"/><Relationship Id="rId5" Type="http://schemas.openxmlformats.org/officeDocument/2006/relationships/tags" Target="../tags/tag156.xml"/><Relationship Id="rId19" Type="http://schemas.openxmlformats.org/officeDocument/2006/relationships/tags" Target="../tags/tag170.xml"/><Relationship Id="rId4" Type="http://schemas.openxmlformats.org/officeDocument/2006/relationships/tags" Target="../tags/tag155.xml"/><Relationship Id="rId9" Type="http://schemas.openxmlformats.org/officeDocument/2006/relationships/tags" Target="../tags/tag160.xml"/><Relationship Id="rId14" Type="http://schemas.openxmlformats.org/officeDocument/2006/relationships/tags" Target="../tags/tag165.xml"/><Relationship Id="rId22" Type="http://schemas.openxmlformats.org/officeDocument/2006/relationships/tags" Target="../tags/tag173.xml"/><Relationship Id="rId27" Type="http://schemas.openxmlformats.org/officeDocument/2006/relationships/tags" Target="../tags/tag178.xml"/><Relationship Id="rId30" Type="http://schemas.openxmlformats.org/officeDocument/2006/relationships/tags" Target="../tags/tag181.xml"/><Relationship Id="rId35" Type="http://schemas.openxmlformats.org/officeDocument/2006/relationships/image" Target="../media/image148.png"/><Relationship Id="rId43" Type="http://schemas.openxmlformats.org/officeDocument/2006/relationships/image" Target="../media/image156.png"/><Relationship Id="rId48" Type="http://schemas.openxmlformats.org/officeDocument/2006/relationships/image" Target="../media/image161.png"/><Relationship Id="rId56" Type="http://schemas.openxmlformats.org/officeDocument/2006/relationships/image" Target="../media/image169.png"/><Relationship Id="rId8" Type="http://schemas.openxmlformats.org/officeDocument/2006/relationships/tags" Target="../tags/tag159.xml"/><Relationship Id="rId51" Type="http://schemas.openxmlformats.org/officeDocument/2006/relationships/image" Target="../media/image164.png"/><Relationship Id="rId3" Type="http://schemas.openxmlformats.org/officeDocument/2006/relationships/tags" Target="../tags/tag154.xml"/><Relationship Id="rId12" Type="http://schemas.openxmlformats.org/officeDocument/2006/relationships/tags" Target="../tags/tag163.xml"/><Relationship Id="rId17" Type="http://schemas.openxmlformats.org/officeDocument/2006/relationships/tags" Target="../tags/tag168.xml"/><Relationship Id="rId25" Type="http://schemas.openxmlformats.org/officeDocument/2006/relationships/tags" Target="../tags/tag176.xml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46" Type="http://schemas.openxmlformats.org/officeDocument/2006/relationships/image" Target="../media/image159.png"/><Relationship Id="rId59" Type="http://schemas.openxmlformats.org/officeDocument/2006/relationships/image" Target="../media/image172.png"/><Relationship Id="rId20" Type="http://schemas.openxmlformats.org/officeDocument/2006/relationships/tags" Target="../tags/tag171.xml"/><Relationship Id="rId41" Type="http://schemas.openxmlformats.org/officeDocument/2006/relationships/image" Target="../media/image154.png"/><Relationship Id="rId54" Type="http://schemas.openxmlformats.org/officeDocument/2006/relationships/image" Target="../media/image167.png"/><Relationship Id="rId1" Type="http://schemas.openxmlformats.org/officeDocument/2006/relationships/tags" Target="../tags/tag152.xml"/><Relationship Id="rId6" Type="http://schemas.openxmlformats.org/officeDocument/2006/relationships/tags" Target="../tags/tag157.xml"/><Relationship Id="rId15" Type="http://schemas.openxmlformats.org/officeDocument/2006/relationships/tags" Target="../tags/tag166.xml"/><Relationship Id="rId23" Type="http://schemas.openxmlformats.org/officeDocument/2006/relationships/tags" Target="../tags/tag174.xml"/><Relationship Id="rId28" Type="http://schemas.openxmlformats.org/officeDocument/2006/relationships/tags" Target="../tags/tag179.xml"/><Relationship Id="rId36" Type="http://schemas.openxmlformats.org/officeDocument/2006/relationships/image" Target="../media/image149.png"/><Relationship Id="rId49" Type="http://schemas.openxmlformats.org/officeDocument/2006/relationships/image" Target="../media/image162.png"/><Relationship Id="rId57" Type="http://schemas.openxmlformats.org/officeDocument/2006/relationships/image" Target="../media/image170.png"/><Relationship Id="rId10" Type="http://schemas.openxmlformats.org/officeDocument/2006/relationships/tags" Target="../tags/tag161.xml"/><Relationship Id="rId31" Type="http://schemas.openxmlformats.org/officeDocument/2006/relationships/slideLayout" Target="../slideLayouts/slideLayout4.xml"/><Relationship Id="rId44" Type="http://schemas.openxmlformats.org/officeDocument/2006/relationships/image" Target="../media/image157.png"/><Relationship Id="rId52" Type="http://schemas.openxmlformats.org/officeDocument/2006/relationships/image" Target="../media/image165.png"/><Relationship Id="rId60" Type="http://schemas.openxmlformats.org/officeDocument/2006/relationships/image" Target="../media/image17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1.sv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30.png"/><Relationship Id="rId5" Type="http://schemas.openxmlformats.org/officeDocument/2006/relationships/tags" Target="../tags/tag15.xml"/><Relationship Id="rId10" Type="http://schemas.openxmlformats.org/officeDocument/2006/relationships/image" Target="../media/image29.svg"/><Relationship Id="rId4" Type="http://schemas.openxmlformats.org/officeDocument/2006/relationships/tags" Target="../tags/tag14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4B63F01-45EB-8542-AB4F-AF38D00A4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318"/>
          <a:stretch/>
        </p:blipFill>
        <p:spPr>
          <a:xfrm>
            <a:off x="283" y="0"/>
            <a:ext cx="12191433" cy="54645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61207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56680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07" y="6069022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褚瑞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59021" y="6069022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2025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6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月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74DA95-83ED-2D44-B527-C901BA3433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1602397" y="-21820"/>
            <a:ext cx="3069015" cy="5486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B8311FA-D056-2845-880C-96E7AF01F9D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3D985CB-B166-ED41-A487-AF32B72AA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526" y="369026"/>
            <a:ext cx="696440" cy="7298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9BA5FFD-779D-164F-ABD2-EC58003A2383}"/>
              </a:ext>
            </a:extLst>
          </p:cNvPr>
          <p:cNvSpPr txBox="1"/>
          <p:nvPr/>
        </p:nvSpPr>
        <p:spPr>
          <a:xfrm>
            <a:off x="6023428" y="5905419"/>
            <a:ext cx="5697538" cy="5043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讓每個人擁有智能助理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5F6071-C373-10CF-81C3-526E359508E5}"/>
              </a:ext>
            </a:extLst>
          </p:cNvPr>
          <p:cNvSpPr txBox="1"/>
          <p:nvPr/>
        </p:nvSpPr>
        <p:spPr>
          <a:xfrm>
            <a:off x="2498509" y="2049174"/>
            <a:ext cx="7049838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b="1" dirty="0"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2040204020203" pitchFamily="34" charset="-122"/>
                <a:ea typeface="Microsoft YaHei UI" panose="020B0502040204020203" pitchFamily="34" charset="-122"/>
              </a:rPr>
              <a:t>來也科技</a:t>
            </a:r>
            <a:endParaRPr lang="en-US" altLang="zh-CN" sz="6000" b="1" dirty="0">
              <a:solidFill>
                <a:prstClr val="white"/>
              </a:solidFill>
              <a:effectLst>
                <a:outerShdw blurRad="419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2040204020203" pitchFamily="34" charset="-122"/>
              <a:ea typeface="Microsoft YaHei UI" panose="020B0502040204020203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業務簡介</a:t>
            </a:r>
          </a:p>
        </p:txBody>
      </p:sp>
    </p:spTree>
    <p:extLst>
      <p:ext uri="{BB962C8B-B14F-4D97-AF65-F5344CB8AC3E}">
        <p14:creationId xmlns:p14="http://schemas.microsoft.com/office/powerpoint/2010/main" val="207594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6CF76-2011-AB16-C692-CA41BAE9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DE22B82-E20C-A680-A5AA-4B1B9DA34942}"/>
              </a:ext>
            </a:extLst>
          </p:cNvPr>
          <p:cNvSpPr/>
          <p:nvPr/>
        </p:nvSpPr>
        <p:spPr>
          <a:xfrm>
            <a:off x="569807" y="639233"/>
            <a:ext cx="5580380" cy="101600"/>
          </a:xfrm>
          <a:prstGeom prst="rect">
            <a:avLst/>
          </a:prstGeom>
          <a:solidFill>
            <a:srgbClr val="FFE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kumimoji="1" lang="zh-CN" altLang="en-US" sz="2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03C2ED-02A2-AF9F-60A6-58D3F74E6CF9}"/>
              </a:ext>
            </a:extLst>
          </p:cNvPr>
          <p:cNvSpPr txBox="1"/>
          <p:nvPr/>
        </p:nvSpPr>
        <p:spPr>
          <a:xfrm>
            <a:off x="391313" y="276935"/>
            <a:ext cx="765302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>
              <a:defRPr/>
            </a:pPr>
            <a:r>
              <a:rPr lang="en-US" altLang="zh-CN" sz="2667" b="1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 Workflow</a:t>
            </a:r>
            <a:r>
              <a:rPr lang="zh-CN" altLang="en-US" sz="2667" b="1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：出海商機線索挖掘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39F1512-39C2-C0C6-1C88-1E20A228CB1C}"/>
              </a:ext>
            </a:extLst>
          </p:cNvPr>
          <p:cNvSpPr>
            <a:spLocks noGrp="1"/>
          </p:cNvSpPr>
          <p:nvPr/>
        </p:nvSpPr>
        <p:spPr>
          <a:xfrm>
            <a:off x="176021" y="4763002"/>
            <a:ext cx="5183383" cy="297349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>
              <a:spcBef>
                <a:spcPts val="450"/>
              </a:spcBef>
              <a:defRPr sz="1050" b="1"/>
            </a:lvl1pPr>
          </a:lstStyle>
          <a:p>
            <a:pPr defTabSz="609585">
              <a:spcBef>
                <a:spcPts val="600"/>
              </a:spcBef>
              <a:defRPr/>
            </a:pPr>
            <a:endParaRPr lang="en-US" sz="1867" spc="1333" dirty="0">
              <a:solidFill>
                <a:prstClr val="black"/>
              </a:solidFill>
              <a:cs typeface="Source Han Sans CN Bold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437102C-C296-FB1F-4389-A45708238657}"/>
              </a:ext>
            </a:extLst>
          </p:cNvPr>
          <p:cNvGrpSpPr/>
          <p:nvPr/>
        </p:nvGrpSpPr>
        <p:grpSpPr>
          <a:xfrm>
            <a:off x="391313" y="2094999"/>
            <a:ext cx="4026460" cy="4763000"/>
            <a:chOff x="4412545" y="1130300"/>
            <a:chExt cx="3944707" cy="5003800"/>
          </a:xfrm>
        </p:grpSpPr>
        <p:cxnSp>
          <p:nvCxnSpPr>
            <p:cNvPr id="5" name="iṧļiḍe">
              <a:extLst>
                <a:ext uri="{FF2B5EF4-FFF2-40B4-BE49-F238E27FC236}">
                  <a16:creationId xmlns:a16="http://schemas.microsoft.com/office/drawing/2014/main" id="{FCEAC9C5-474C-00FA-D2C0-7A44C13D433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545" y="1659468"/>
              <a:ext cx="0" cy="4474632"/>
            </a:xfrm>
            <a:prstGeom prst="line">
              <a:avLst/>
            </a:prstGeom>
            <a:ln w="6350" cap="rnd">
              <a:solidFill>
                <a:schemeClr val="tx1">
                  <a:alpha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BC7ED93-6137-F47D-ECB1-C2D6D9AA7FBC}"/>
                </a:ext>
              </a:extLst>
            </p:cNvPr>
            <p:cNvGrpSpPr/>
            <p:nvPr/>
          </p:nvGrpSpPr>
          <p:grpSpPr>
            <a:xfrm>
              <a:off x="4412545" y="1130300"/>
              <a:ext cx="3725876" cy="1601611"/>
              <a:chOff x="4412545" y="1869481"/>
              <a:chExt cx="3725876" cy="1601611"/>
            </a:xfrm>
          </p:grpSpPr>
          <p:sp>
            <p:nvSpPr>
              <p:cNvPr id="16" name="Number1">
                <a:extLst>
                  <a:ext uri="{FF2B5EF4-FFF2-40B4-BE49-F238E27FC236}">
                    <a16:creationId xmlns:a16="http://schemas.microsoft.com/office/drawing/2014/main" id="{AFE7DE06-F150-2911-9814-2A2821CA74B6}"/>
                  </a:ext>
                </a:extLst>
              </p:cNvPr>
              <p:cNvSpPr/>
              <p:nvPr/>
            </p:nvSpPr>
            <p:spPr>
              <a:xfrm>
                <a:off x="4412545" y="1869481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42">
                  <a:lnSpc>
                    <a:spcPct val="120000"/>
                  </a:lnSpc>
                  <a:defRPr/>
                </a:pPr>
                <a:r>
                  <a:rPr lang="en-GB" altLang="zh-CN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</a:t>
                </a:r>
                <a:endParaRPr lang="zh-CN" alt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Text1">
                <a:extLst>
                  <a:ext uri="{FF2B5EF4-FFF2-40B4-BE49-F238E27FC236}">
                    <a16:creationId xmlns:a16="http://schemas.microsoft.com/office/drawing/2014/main" id="{EECBB5D2-C5B6-5715-F2E8-75A46102607C}"/>
                  </a:ext>
                </a:extLst>
              </p:cNvPr>
              <p:cNvSpPr txBox="1"/>
              <p:nvPr/>
            </p:nvSpPr>
            <p:spPr>
              <a:xfrm>
                <a:off x="5009242" y="2339412"/>
                <a:ext cx="3129179" cy="113168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Autofit/>
              </a:bodyPr>
              <a:lstStyle/>
              <a:p>
                <a:pPr defTabSz="913742">
                  <a:lnSpc>
                    <a:spcPct val="120000"/>
                  </a:lnSpc>
                  <a:buSzPct val="100000"/>
                  <a:defRPr/>
                </a:pPr>
                <a:r>
                  <a:rPr lang="zh-CN" altLang="en-US" sz="1467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ource Han Sans CN Regular" charset="0"/>
                  </a:rPr>
                  <a:t>客戶公司簡介、主營產品、電話、郵箱等信息分散在不止一個網站</a:t>
                </a:r>
                <a:endParaRPr lang="en-US" altLang="zh-CN" sz="1467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 Regular" charset="0"/>
                </a:endParaRPr>
              </a:p>
              <a:p>
                <a:pPr defTabSz="913742">
                  <a:lnSpc>
                    <a:spcPct val="120000"/>
                  </a:lnSpc>
                  <a:buSzPct val="100000"/>
                  <a:defRPr/>
                </a:pPr>
                <a:endParaRPr lang="en-GB" sz="1333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18" name="Bullet1">
                <a:extLst>
                  <a:ext uri="{FF2B5EF4-FFF2-40B4-BE49-F238E27FC236}">
                    <a16:creationId xmlns:a16="http://schemas.microsoft.com/office/drawing/2014/main" id="{5FE601CB-59EA-BA62-BC18-104BC266B615}"/>
                  </a:ext>
                </a:extLst>
              </p:cNvPr>
              <p:cNvSpPr txBox="1"/>
              <p:nvPr/>
            </p:nvSpPr>
            <p:spPr>
              <a:xfrm>
                <a:off x="5009242" y="1869481"/>
                <a:ext cx="2691290" cy="46148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10000"/>
              </a:bodyPr>
              <a:lstStyle/>
              <a:p>
                <a:pPr defTabSz="609585">
                  <a:lnSpc>
                    <a:spcPct val="120000"/>
                  </a:lnSpc>
                  <a:defRPr/>
                </a:pPr>
                <a:r>
                  <a:rPr lang="zh-CN" altLang="en-US" sz="2133" b="1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客戶信息分散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73121D1-EA0E-E7C3-D118-9C90E9F1DA48}"/>
                </a:ext>
              </a:extLst>
            </p:cNvPr>
            <p:cNvGrpSpPr/>
            <p:nvPr/>
          </p:nvGrpSpPr>
          <p:grpSpPr>
            <a:xfrm>
              <a:off x="4412545" y="2831395"/>
              <a:ext cx="3944707" cy="1140126"/>
              <a:chOff x="4412545" y="3295301"/>
              <a:chExt cx="3944707" cy="1140126"/>
            </a:xfrm>
          </p:grpSpPr>
          <p:sp>
            <p:nvSpPr>
              <p:cNvPr id="13" name="Number2">
                <a:extLst>
                  <a:ext uri="{FF2B5EF4-FFF2-40B4-BE49-F238E27FC236}">
                    <a16:creationId xmlns:a16="http://schemas.microsoft.com/office/drawing/2014/main" id="{9EDB9351-A8DB-FBF4-1783-5668A8A21029}"/>
                  </a:ext>
                </a:extLst>
              </p:cNvPr>
              <p:cNvSpPr/>
              <p:nvPr/>
            </p:nvSpPr>
            <p:spPr>
              <a:xfrm>
                <a:off x="4412545" y="3295301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42">
                  <a:lnSpc>
                    <a:spcPct val="120000"/>
                  </a:lnSpc>
                  <a:defRPr/>
                </a:pPr>
                <a:r>
                  <a:rPr lang="en-GB" altLang="zh-CN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2</a:t>
                </a:r>
                <a:endParaRPr lang="zh-CN" alt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Text2">
                <a:extLst>
                  <a:ext uri="{FF2B5EF4-FFF2-40B4-BE49-F238E27FC236}">
                    <a16:creationId xmlns:a16="http://schemas.microsoft.com/office/drawing/2014/main" id="{BE82B232-65A2-11AE-62D5-B31DF7EE05DD}"/>
                  </a:ext>
                </a:extLst>
              </p:cNvPr>
              <p:cNvSpPr txBox="1"/>
              <p:nvPr/>
            </p:nvSpPr>
            <p:spPr>
              <a:xfrm>
                <a:off x="5009242" y="3765232"/>
                <a:ext cx="3348010" cy="670195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Autofit/>
              </a:bodyPr>
              <a:lstStyle/>
              <a:p>
                <a:pPr defTabSz="609585">
                  <a:lnSpc>
                    <a:spcPct val="150000"/>
                  </a:lnSpc>
                  <a:defRPr/>
                </a:pPr>
                <a:r>
                  <a:rPr lang="zh-CN" altLang="en-US" sz="1467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ource Han Sans CN Regular" charset="0"/>
                  </a:rPr>
                  <a:t>可以通過公開的進出口數據獲取新商機，</a:t>
                </a:r>
                <a:endParaRPr lang="en-US" altLang="zh-CN" sz="1467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 Regular" charset="0"/>
                </a:endParaRPr>
              </a:p>
              <a:p>
                <a:pPr defTabSz="609585">
                  <a:lnSpc>
                    <a:spcPct val="150000"/>
                  </a:lnSpc>
                  <a:defRPr/>
                </a:pPr>
                <a:r>
                  <a:rPr lang="zh-CN" altLang="en-US" sz="1467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ource Han Sans CN Regular" charset="0"/>
                  </a:rPr>
                  <a:t>但投入產出比不合算（很多存量客戶）</a:t>
                </a:r>
                <a:endParaRPr lang="en-US" altLang="zh-CN" sz="1467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 Regular" charset="0"/>
                </a:endParaRPr>
              </a:p>
            </p:txBody>
          </p:sp>
          <p:sp>
            <p:nvSpPr>
              <p:cNvPr id="15" name="Bullet2">
                <a:extLst>
                  <a:ext uri="{FF2B5EF4-FFF2-40B4-BE49-F238E27FC236}">
                    <a16:creationId xmlns:a16="http://schemas.microsoft.com/office/drawing/2014/main" id="{1852E6B6-F9C5-AC57-3EC1-1B7CD2644F31}"/>
                  </a:ext>
                </a:extLst>
              </p:cNvPr>
              <p:cNvSpPr txBox="1"/>
              <p:nvPr/>
            </p:nvSpPr>
            <p:spPr>
              <a:xfrm>
                <a:off x="5009242" y="3295301"/>
                <a:ext cx="3129179" cy="46148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10000"/>
              </a:bodyPr>
              <a:lstStyle/>
              <a:p>
                <a:pPr defTabSz="609585">
                  <a:lnSpc>
                    <a:spcPct val="120000"/>
                  </a:lnSpc>
                  <a:defRPr/>
                </a:pPr>
                <a:r>
                  <a:rPr lang="zh-CN" altLang="en-US" sz="2133" b="1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信息獲取困難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0C33C2C-BEF4-556E-7B19-7688BA05D2BF}"/>
                </a:ext>
              </a:extLst>
            </p:cNvPr>
            <p:cNvGrpSpPr/>
            <p:nvPr/>
          </p:nvGrpSpPr>
          <p:grpSpPr>
            <a:xfrm>
              <a:off x="4412545" y="4532489"/>
              <a:ext cx="3861343" cy="1601611"/>
              <a:chOff x="4412545" y="4721120"/>
              <a:chExt cx="3861343" cy="1601611"/>
            </a:xfrm>
          </p:grpSpPr>
          <p:sp>
            <p:nvSpPr>
              <p:cNvPr id="10" name="Number3">
                <a:extLst>
                  <a:ext uri="{FF2B5EF4-FFF2-40B4-BE49-F238E27FC236}">
                    <a16:creationId xmlns:a16="http://schemas.microsoft.com/office/drawing/2014/main" id="{4702E6B8-35BF-C7A5-2CED-6F0CF9C8A246}"/>
                  </a:ext>
                </a:extLst>
              </p:cNvPr>
              <p:cNvSpPr/>
              <p:nvPr/>
            </p:nvSpPr>
            <p:spPr>
              <a:xfrm>
                <a:off x="4412545" y="4721120"/>
                <a:ext cx="540000" cy="540000"/>
              </a:xfrm>
              <a:prstGeom prst="ellipse">
                <a:avLst/>
              </a:prstGeom>
              <a:solidFill>
                <a:srgbClr val="FFC000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 fontScale="5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42">
                  <a:lnSpc>
                    <a:spcPct val="120000"/>
                  </a:lnSpc>
                  <a:defRPr/>
                </a:pPr>
                <a:r>
                  <a:rPr lang="en-GB" altLang="zh-CN" sz="28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3</a:t>
                </a:r>
                <a:endParaRPr lang="zh-CN" altLang="en-US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Text3">
                <a:extLst>
                  <a:ext uri="{FF2B5EF4-FFF2-40B4-BE49-F238E27FC236}">
                    <a16:creationId xmlns:a16="http://schemas.microsoft.com/office/drawing/2014/main" id="{20B29D8F-6C77-1B11-E5CD-764AD2C6AEB6}"/>
                  </a:ext>
                </a:extLst>
              </p:cNvPr>
              <p:cNvSpPr txBox="1"/>
              <p:nvPr/>
            </p:nvSpPr>
            <p:spPr>
              <a:xfrm>
                <a:off x="5009242" y="5191051"/>
                <a:ext cx="3264646" cy="1131680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noAutofit/>
              </a:bodyPr>
              <a:lstStyle/>
              <a:p>
                <a:pPr defTabSz="913742">
                  <a:lnSpc>
                    <a:spcPct val="120000"/>
                  </a:lnSpc>
                  <a:buSzPct val="100000"/>
                  <a:defRPr/>
                </a:pPr>
                <a:r>
                  <a:rPr lang="en-GB" altLang="zh-CN" sz="1467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ource Han Sans CN Regular" charset="0"/>
                  </a:rPr>
                  <a:t>CRM</a:t>
                </a:r>
                <a:r>
                  <a:rPr lang="zh-CN" altLang="en-US" sz="1467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ource Han Sans CN Regular" charset="0"/>
                  </a:rPr>
                  <a:t>客戶數量多（</a:t>
                </a:r>
                <a:r>
                  <a:rPr lang="en-US" altLang="zh-CN" sz="1467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ource Han Sans CN Regular" charset="0"/>
                  </a:rPr>
                  <a:t>3</a:t>
                </a:r>
                <a:r>
                  <a:rPr lang="zh-CN" altLang="en-US" sz="1467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ource Han Sans CN Regular" charset="0"/>
                  </a:rPr>
                  <a:t>萬</a:t>
                </a:r>
                <a:r>
                  <a:rPr lang="en-US" altLang="zh-CN" sz="1467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ource Han Sans CN Regular" charset="0"/>
                  </a:rPr>
                  <a:t>+)</a:t>
                </a:r>
                <a:r>
                  <a:rPr lang="zh-CN" altLang="en-US" sz="1467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ource Han Sans CN Regular" charset="0"/>
                  </a:rPr>
                  <a:t> ，但存在</a:t>
                </a:r>
                <a:br>
                  <a:rPr lang="en-US" altLang="zh-CN" sz="1467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ource Han Sans CN Regular" charset="0"/>
                  </a:rPr>
                </a:br>
                <a:r>
                  <a:rPr lang="zh-CN" altLang="en-US" sz="1467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Source Han Sans CN Regular" charset="0"/>
                  </a:rPr>
                  <a:t>較多僵屍信息，人工梳理困難</a:t>
                </a:r>
                <a:endParaRPr lang="en-GB" sz="1467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12" name="Bullet3">
                <a:extLst>
                  <a:ext uri="{FF2B5EF4-FFF2-40B4-BE49-F238E27FC236}">
                    <a16:creationId xmlns:a16="http://schemas.microsoft.com/office/drawing/2014/main" id="{398F4910-DC5C-F726-0B4F-DF79DA4BDBB6}"/>
                  </a:ext>
                </a:extLst>
              </p:cNvPr>
              <p:cNvSpPr txBox="1"/>
              <p:nvPr/>
            </p:nvSpPr>
            <p:spPr>
              <a:xfrm>
                <a:off x="5009242" y="4721120"/>
                <a:ext cx="3264645" cy="46148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rmAutofit lnSpcReduction="10000"/>
              </a:bodyPr>
              <a:lstStyle/>
              <a:p>
                <a:pPr defTabSz="609585">
                  <a:lnSpc>
                    <a:spcPct val="120000"/>
                  </a:lnSpc>
                  <a:defRPr/>
                </a:pPr>
                <a:r>
                  <a:rPr lang="zh-CN" altLang="en-US" sz="2133" b="1" dirty="0">
                    <a:solidFill>
                      <a:srgbClr val="26324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僵屍客戶眾多</a:t>
                </a:r>
              </a:p>
            </p:txBody>
          </p:sp>
        </p:grpSp>
      </p:grpSp>
      <p:sp>
        <p:nvSpPr>
          <p:cNvPr id="2" name="Rectangle 146">
            <a:extLst>
              <a:ext uri="{FF2B5EF4-FFF2-40B4-BE49-F238E27FC236}">
                <a16:creationId xmlns:a16="http://schemas.microsoft.com/office/drawing/2014/main" id="{BAFA4D7D-E8F6-3FFC-59F2-362E9DE8E766}"/>
              </a:ext>
            </a:extLst>
          </p:cNvPr>
          <p:cNvSpPr/>
          <p:nvPr/>
        </p:nvSpPr>
        <p:spPr bwMode="auto">
          <a:xfrm>
            <a:off x="5099678" y="801133"/>
            <a:ext cx="6556239" cy="2345347"/>
          </a:xfrm>
          <a:prstGeom prst="rect">
            <a:avLst/>
          </a:prstGeom>
          <a:noFill/>
          <a:ln w="12700" cap="sq" algn="ctr">
            <a:noFill/>
            <a:miter lim="800000"/>
            <a:headEnd type="none" w="sm" len="sm"/>
            <a:tailEnd type="none" w="sm" len="sm"/>
          </a:ln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製造業上市公司，行業龍頭</a:t>
            </a:r>
            <a:endParaRPr lang="en-US" altLang="zh-CN" sz="2000" dirty="0">
              <a:solidFill>
                <a:srgbClr val="263248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380990" indent="-380990"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產品涵蓋美、歐、亞、非、大洋洲</a:t>
            </a:r>
            <a:r>
              <a:rPr lang="en-US" altLang="zh-CN" sz="20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120</a:t>
            </a:r>
            <a:r>
              <a:rPr lang="zh-CN" altLang="en-US" sz="20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多個國家和地區</a:t>
            </a:r>
            <a:endParaRPr lang="en-US" altLang="zh-CN" sz="2000" dirty="0">
              <a:solidFill>
                <a:srgbClr val="263248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380990" indent="-380990" defTabSz="121917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超</a:t>
            </a:r>
            <a:r>
              <a:rPr lang="en-US" altLang="zh-CN" sz="20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10,000</a:t>
            </a:r>
            <a:r>
              <a:rPr lang="zh-CN" altLang="en-US" sz="20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家客戶，國外客戶</a:t>
            </a:r>
            <a:r>
              <a:rPr lang="en-US" altLang="zh-CN" sz="20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95%</a:t>
            </a:r>
            <a:r>
              <a:rPr lang="zh-CN" altLang="en-US" sz="20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以上</a:t>
            </a:r>
            <a:endParaRPr lang="en-US" altLang="zh-CN" sz="2000" dirty="0">
              <a:solidFill>
                <a:srgbClr val="263248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5" name="剪去对角的矩形 10">
            <a:extLst>
              <a:ext uri="{FF2B5EF4-FFF2-40B4-BE49-F238E27FC236}">
                <a16:creationId xmlns:a16="http://schemas.microsoft.com/office/drawing/2014/main" id="{3C492E79-7123-E85E-6B7D-BECCD88D9081}"/>
              </a:ext>
            </a:extLst>
          </p:cNvPr>
          <p:cNvSpPr/>
          <p:nvPr/>
        </p:nvSpPr>
        <p:spPr>
          <a:xfrm>
            <a:off x="7437628" y="3072823"/>
            <a:ext cx="1334317" cy="594460"/>
          </a:xfrm>
          <a:prstGeom prst="snip2DiagRect">
            <a:avLst/>
          </a:prstGeom>
          <a:solidFill>
            <a:srgbClr val="FFE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1" lang="zh-CN" altLang="en-US" sz="2400" kern="0" dirty="0">
                <a:solidFill>
                  <a:srgbClr val="263248"/>
                </a:solidFill>
                <a:latin typeface="微软雅黑"/>
                <a:ea typeface="微软雅黑"/>
              </a:rPr>
              <a:t>方案</a:t>
            </a:r>
          </a:p>
        </p:txBody>
      </p:sp>
      <p:sp>
        <p:nvSpPr>
          <p:cNvPr id="56" name="剪去对角的矩形 10">
            <a:extLst>
              <a:ext uri="{FF2B5EF4-FFF2-40B4-BE49-F238E27FC236}">
                <a16:creationId xmlns:a16="http://schemas.microsoft.com/office/drawing/2014/main" id="{E7D7C336-54D4-74C0-2EB7-2DE2F2243D1C}"/>
              </a:ext>
            </a:extLst>
          </p:cNvPr>
          <p:cNvSpPr/>
          <p:nvPr/>
        </p:nvSpPr>
        <p:spPr>
          <a:xfrm>
            <a:off x="1706748" y="1239678"/>
            <a:ext cx="1334317" cy="594460"/>
          </a:xfrm>
          <a:prstGeom prst="snip2DiagRect">
            <a:avLst/>
          </a:prstGeom>
          <a:solidFill>
            <a:srgbClr val="FFE7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kumimoji="1" lang="zh-CN" altLang="en-US" sz="2400" kern="0" dirty="0">
                <a:solidFill>
                  <a:srgbClr val="263248"/>
                </a:solidFill>
                <a:latin typeface="微软雅黑"/>
                <a:ea typeface="微软雅黑"/>
              </a:rPr>
              <a:t>痛點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C859C55-1607-B6B0-18CC-62DCBBC08200}"/>
              </a:ext>
            </a:extLst>
          </p:cNvPr>
          <p:cNvGrpSpPr/>
          <p:nvPr/>
        </p:nvGrpSpPr>
        <p:grpSpPr>
          <a:xfrm>
            <a:off x="5005435" y="3848771"/>
            <a:ext cx="6570731" cy="2836843"/>
            <a:chOff x="4480560" y="2065020"/>
            <a:chExt cx="4209415" cy="18173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3C02F4F-AC87-53A4-E355-A8758D739D7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480560" y="2466340"/>
              <a:ext cx="850265" cy="1416050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F37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2" name="文本框 199">
              <a:extLst>
                <a:ext uri="{FF2B5EF4-FFF2-40B4-BE49-F238E27FC236}">
                  <a16:creationId xmlns:a16="http://schemas.microsoft.com/office/drawing/2014/main" id="{EEC8A389-09F3-758B-59ED-590034B848B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698490" y="2065020"/>
              <a:ext cx="828675" cy="290195"/>
            </a:xfrm>
            <a:prstGeom prst="roundRect">
              <a:avLst>
                <a:gd name="adj" fmla="val 29191"/>
              </a:avLst>
            </a:prstGeom>
            <a:solidFill>
              <a:schemeClr val="accent3">
                <a:lumMod val="75000"/>
                <a:alpha val="54000"/>
              </a:schemeClr>
            </a:solidFill>
            <a:ln w="12700" cap="flat" cmpd="sng">
              <a:solidFill>
                <a:schemeClr val="bg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>
                <a:defRPr kumimoji="1" sz="1200">
                  <a:solidFill>
                    <a:schemeClr val="tx1"/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推廣活動</a:t>
              </a:r>
            </a:p>
          </p:txBody>
        </p:sp>
        <p:sp>
          <p:nvSpPr>
            <p:cNvPr id="23" name="文本框 199">
              <a:extLst>
                <a:ext uri="{FF2B5EF4-FFF2-40B4-BE49-F238E27FC236}">
                  <a16:creationId xmlns:a16="http://schemas.microsoft.com/office/drawing/2014/main" id="{680EBB17-DC34-368E-BADE-82DD5C5E919C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4495800" y="2065020"/>
              <a:ext cx="828675" cy="290195"/>
            </a:xfrm>
            <a:prstGeom prst="roundRect">
              <a:avLst>
                <a:gd name="adj" fmla="val 29191"/>
              </a:avLst>
            </a:prstGeom>
            <a:solidFill>
              <a:schemeClr val="accent3">
                <a:lumMod val="75000"/>
                <a:alpha val="54000"/>
              </a:schemeClr>
            </a:solidFill>
            <a:ln w="12700" cap="flat" cmpd="sng">
              <a:solidFill>
                <a:schemeClr val="bg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>
                <a:defRPr kumimoji="1" sz="1200">
                  <a:solidFill>
                    <a:schemeClr val="tx1"/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目標市場</a:t>
              </a:r>
            </a:p>
          </p:txBody>
        </p:sp>
        <p:sp>
          <p:nvSpPr>
            <p:cNvPr id="24" name="文本框 199">
              <a:extLst>
                <a:ext uri="{FF2B5EF4-FFF2-40B4-BE49-F238E27FC236}">
                  <a16:creationId xmlns:a16="http://schemas.microsoft.com/office/drawing/2014/main" id="{4BD7B9B1-C756-BBAC-0AD3-368ED2E224A0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6622415" y="2065020"/>
              <a:ext cx="828675" cy="290195"/>
            </a:xfrm>
            <a:prstGeom prst="roundRect">
              <a:avLst>
                <a:gd name="adj" fmla="val 29191"/>
              </a:avLst>
            </a:prstGeom>
            <a:solidFill>
              <a:schemeClr val="accent3">
                <a:lumMod val="75000"/>
                <a:alpha val="54000"/>
              </a:schemeClr>
            </a:solidFill>
            <a:ln w="12700" cap="flat" cmpd="sng">
              <a:solidFill>
                <a:schemeClr val="bg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>
                <a:defRPr kumimoji="1" sz="1200">
                  <a:solidFill>
                    <a:schemeClr val="tx1"/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企業產品</a:t>
              </a:r>
            </a:p>
          </p:txBody>
        </p:sp>
        <p:sp>
          <p:nvSpPr>
            <p:cNvPr id="25" name="文本框 199">
              <a:extLst>
                <a:ext uri="{FF2B5EF4-FFF2-40B4-BE49-F238E27FC236}">
                  <a16:creationId xmlns:a16="http://schemas.microsoft.com/office/drawing/2014/main" id="{C7323C3C-609B-95F7-9F2C-D20393DF52D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7849870" y="2065020"/>
              <a:ext cx="828675" cy="290195"/>
            </a:xfrm>
            <a:prstGeom prst="roundRect">
              <a:avLst>
                <a:gd name="adj" fmla="val 29191"/>
              </a:avLst>
            </a:prstGeom>
            <a:solidFill>
              <a:schemeClr val="accent3">
                <a:lumMod val="75000"/>
                <a:alpha val="54000"/>
              </a:schemeClr>
            </a:solidFill>
            <a:ln w="12700" cap="flat" cmpd="sng">
              <a:solidFill>
                <a:schemeClr val="bg1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algn="ctr">
                <a:defRPr kumimoji="1" sz="1200">
                  <a:solidFill>
                    <a:schemeClr val="tx1"/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競對信息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B15F362-ADD8-9170-E290-C58C4F4EB3D3}"/>
                </a:ext>
              </a:extLst>
            </p:cNvPr>
            <p:cNvSpPr txBox="1"/>
            <p:nvPr/>
          </p:nvSpPr>
          <p:spPr>
            <a:xfrm>
              <a:off x="4490085" y="2849880"/>
              <a:ext cx="840105" cy="92329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/>
              <a:r>
                <a:rPr kumimoji="1" lang="en-US" altLang="zh-CN" sz="1400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產品維度</a:t>
              </a: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r>
                <a:rPr kumimoji="1" lang="zh-CN" altLang="en-US" sz="1400" dirty="0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競</a:t>
              </a:r>
              <a:r>
                <a:rPr kumimoji="1" lang="en-US" altLang="zh-CN" sz="1400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對維度</a:t>
              </a: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endParaRPr kumimoji="1" lang="en-US" altLang="zh-CN" sz="1400" dirty="0" err="1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/>
              <a:r>
                <a:rPr kumimoji="1" lang="en-US" altLang="zh-CN" sz="1400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CRM對接</a:t>
              </a: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228594" indent="-228594">
                <a:buFont typeface="微软雅黑" panose="020B0503020204020204" charset="-122"/>
                <a:buChar char="•"/>
              </a:pP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marL="228594" indent="-228594">
                <a:buFont typeface="微软雅黑" panose="020B0503020204020204" charset="-122"/>
                <a:buChar char="•"/>
              </a:pP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22E1CAD-B34C-15F3-DF2C-A1DC48B66F5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514975" y="2466340"/>
              <a:ext cx="2174240" cy="141541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F37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0FE2CE7-5A5F-68CE-D194-8F52A457EBBA}"/>
                </a:ext>
              </a:extLst>
            </p:cNvPr>
            <p:cNvSpPr txBox="1"/>
            <p:nvPr/>
          </p:nvSpPr>
          <p:spPr>
            <a:xfrm>
              <a:off x="5514975" y="2563495"/>
              <a:ext cx="2171700" cy="19717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kumimoji="1" lang="en-US" altLang="zh-CN" sz="1400" b="1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商機</a:t>
              </a:r>
              <a:r>
                <a:rPr kumimoji="1" lang="zh-CN" altLang="en-US" sz="1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自動</a:t>
              </a:r>
              <a:r>
                <a:rPr kumimoji="1" lang="en-US" altLang="zh-CN" sz="1400" b="1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補全過濾</a:t>
              </a:r>
              <a:endParaRPr kumimoji="1"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B89CF5A-01ED-0C33-FDC7-3E37D38B268B}"/>
                </a:ext>
              </a:extLst>
            </p:cNvPr>
            <p:cNvSpPr txBox="1"/>
            <p:nvPr/>
          </p:nvSpPr>
          <p:spPr>
            <a:xfrm>
              <a:off x="5524500" y="2850515"/>
              <a:ext cx="1002665" cy="922655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kumimoji="1" lang="en-US" altLang="zh-CN" sz="1400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公司信息補全</a:t>
              </a: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kumimoji="1" lang="zh-CN" altLang="en-US" sz="1400" dirty="0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獲取進出口</a:t>
              </a:r>
              <a:r>
                <a:rPr kumimoji="1" lang="en-US" altLang="zh-CN" sz="1400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數據</a:t>
              </a: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kumimoji="1" lang="en-US" altLang="zh-CN" sz="1400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商機價值評估</a:t>
              </a: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endParaRPr kumimoji="1" lang="en-US" altLang="zh-CN" sz="14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A18C8B6-4B4D-AAB6-A83B-C833ADE5F87E}"/>
                </a:ext>
              </a:extLst>
            </p:cNvPr>
            <p:cNvSpPr txBox="1"/>
            <p:nvPr/>
          </p:nvSpPr>
          <p:spPr>
            <a:xfrm>
              <a:off x="6419215" y="2855595"/>
              <a:ext cx="1267460" cy="91567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kumimoji="1" lang="en-US" altLang="zh-CN" sz="1400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主營業務匹配度分析</a:t>
              </a:r>
              <a:endPara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endPara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kumimoji="1" lang="en-US" altLang="zh-CN" sz="1400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關鍵連絡人查找</a:t>
              </a:r>
              <a:endPara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endPara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kumimoji="1" lang="en-US" altLang="zh-CN" sz="1400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CRM對接</a:t>
              </a:r>
              <a:endPara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endPara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endParaRPr kumimoji="1" lang="en-US" altLang="zh-CN" sz="1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11E0024-F81C-B88A-FE1E-77005A3B4A5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849870" y="2466340"/>
              <a:ext cx="828675" cy="141541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F379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kumimoji="1"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44FC548-5CFB-5AFB-A240-EC9F79477837}"/>
                </a:ext>
              </a:extLst>
            </p:cNvPr>
            <p:cNvSpPr txBox="1"/>
            <p:nvPr/>
          </p:nvSpPr>
          <p:spPr>
            <a:xfrm>
              <a:off x="7840345" y="2499995"/>
              <a:ext cx="843915" cy="3351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kumimoji="1" lang="en-US" altLang="zh-CN" sz="1400" b="1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商機</a:t>
              </a:r>
              <a:br>
                <a:rPr kumimoji="1" lang="en-US" altLang="zh-CN" sz="1400" b="1" dirty="0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</a:br>
              <a:r>
                <a:rPr kumimoji="1" lang="en-US" altLang="zh-CN" sz="1400" b="1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自動跟進</a:t>
              </a:r>
              <a:endParaRPr kumimoji="1" lang="en-US" altLang="zh-CN" sz="1400" b="1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FEE8CCD-C97D-A501-440D-5977DA2C0414}"/>
                </a:ext>
              </a:extLst>
            </p:cNvPr>
            <p:cNvSpPr txBox="1"/>
            <p:nvPr/>
          </p:nvSpPr>
          <p:spPr>
            <a:xfrm>
              <a:off x="7849870" y="2855595"/>
              <a:ext cx="840105" cy="92329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kumimoji="1" lang="en-US" altLang="zh-CN" sz="1333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郵件自動</a:t>
              </a:r>
              <a:br>
                <a:rPr kumimoji="1" lang="en-US" altLang="zh-CN" sz="1333" dirty="0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</a:br>
              <a:r>
                <a:rPr kumimoji="1" lang="en-US" altLang="zh-CN" sz="1333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生成、發送</a:t>
              </a:r>
              <a:endParaRPr kumimoji="1" lang="en-US" altLang="zh-CN" sz="1333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endParaRPr kumimoji="1" lang="en-US" altLang="zh-CN" sz="1333" dirty="0" err="1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kumimoji="1" lang="en-US" altLang="zh-CN" sz="1333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反饋郵件</a:t>
              </a:r>
              <a:endParaRPr kumimoji="1" lang="en-US" altLang="zh-CN" sz="1333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kumimoji="1" lang="en-US" altLang="zh-CN" sz="1333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監控分析</a:t>
              </a:r>
              <a:endParaRPr kumimoji="1" lang="en-US" altLang="zh-CN" sz="1333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endParaRPr kumimoji="1" lang="en-US" altLang="zh-CN" sz="1333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kumimoji="1" lang="en-US" altLang="zh-CN" sz="1333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CRM對接</a:t>
              </a:r>
              <a:endParaRPr kumimoji="1" lang="en-US" altLang="zh-CN" sz="1333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endParaRPr kumimoji="1" lang="en-US" altLang="zh-CN" sz="1333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1221271-F353-D5DF-1D60-F120D23613D9}"/>
                </a:ext>
              </a:extLst>
            </p:cNvPr>
            <p:cNvSpPr txBox="1"/>
            <p:nvPr/>
          </p:nvSpPr>
          <p:spPr>
            <a:xfrm>
              <a:off x="4480560" y="2494280"/>
              <a:ext cx="843915" cy="3351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kumimoji="1" lang="en-US" altLang="zh-CN" sz="1400" b="1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商機</a:t>
              </a:r>
              <a:br>
                <a:rPr kumimoji="1" lang="en-US" altLang="zh-CN" sz="1400" b="1" dirty="0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</a:br>
              <a:r>
                <a:rPr kumimoji="1" lang="zh-CN" altLang="en-US" sz="1400" b="1" dirty="0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自動</a:t>
              </a:r>
              <a:r>
                <a:rPr kumimoji="1" lang="en-US" altLang="zh-CN" sz="1400" b="1" dirty="0" err="1">
                  <a:solidFill>
                    <a:srgbClr val="263248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發現</a:t>
              </a:r>
              <a:endParaRPr kumimoji="1" lang="en-US" altLang="zh-CN" sz="1400" b="1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28EA8C67-759F-B561-C1B6-6C6B12BCE680}"/>
                </a:ext>
              </a:extLst>
            </p:cNvPr>
            <p:cNvCxnSpPr/>
            <p:nvPr>
              <p:custDataLst>
                <p:tags r:id="rId9"/>
              </p:custDataLst>
            </p:nvPr>
          </p:nvCxnSpPr>
          <p:spPr>
            <a:xfrm>
              <a:off x="4902050" y="2354948"/>
              <a:ext cx="0" cy="13906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006DC1B7-5DB9-E864-5441-C1C78094AF60}"/>
                </a:ext>
              </a:extLst>
            </p:cNvPr>
            <p:cNvCxnSpPr/>
            <p:nvPr>
              <p:custDataLst>
                <p:tags r:id="rId10"/>
              </p:custDataLst>
            </p:nvPr>
          </p:nvCxnSpPr>
          <p:spPr>
            <a:xfrm>
              <a:off x="6101565" y="2354948"/>
              <a:ext cx="0" cy="13906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F23EE592-B5CD-404A-468E-FB5CD685B4F3}"/>
                </a:ext>
              </a:extLst>
            </p:cNvPr>
            <p:cNvCxnSpPr/>
            <p:nvPr>
              <p:custDataLst>
                <p:tags r:id="rId11"/>
              </p:custDataLst>
            </p:nvPr>
          </p:nvCxnSpPr>
          <p:spPr>
            <a:xfrm>
              <a:off x="7036285" y="2350503"/>
              <a:ext cx="0" cy="13906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8965F0E0-C516-EB70-B558-8890EE44B052}"/>
                </a:ext>
              </a:extLst>
            </p:cNvPr>
            <p:cNvCxnSpPr/>
            <p:nvPr>
              <p:custDataLst>
                <p:tags r:id="rId12"/>
              </p:custDataLst>
            </p:nvPr>
          </p:nvCxnSpPr>
          <p:spPr>
            <a:xfrm>
              <a:off x="8262470" y="2350503"/>
              <a:ext cx="0" cy="13906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51475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70561" y="1730587"/>
            <a:ext cx="3970020" cy="5296747"/>
          </a:xfrm>
          <a:prstGeom prst="roundRect">
            <a:avLst/>
          </a:prstGeom>
          <a:gradFill>
            <a:gsLst>
              <a:gs pos="63000">
                <a:srgbClr val="FFF391">
                  <a:alpha val="100000"/>
                </a:srgbClr>
              </a:gs>
              <a:gs pos="100000">
                <a:srgbClr val="FFED3E"/>
              </a:gs>
              <a:gs pos="0">
                <a:schemeClr val="accent4">
                  <a:lumMod val="11000"/>
                  <a:lumOff val="89000"/>
                  <a:alpha val="17000"/>
                </a:schemeClr>
              </a:gs>
              <a:gs pos="100000">
                <a:srgbClr val="FFED3E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微软雅黑" panose="020B0503020204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9807" y="639233"/>
            <a:ext cx="5580380" cy="101600"/>
          </a:xfrm>
          <a:prstGeom prst="rect">
            <a:avLst/>
          </a:prstGeom>
          <a:solidFill>
            <a:srgbClr val="FFE7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kumimoji="1" lang="zh-CN" altLang="en-US" sz="24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1313" y="276935"/>
            <a:ext cx="765302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>
              <a:defRPr/>
            </a:pPr>
            <a:r>
              <a:rPr lang="en-US" altLang="zh-CN" sz="2667" b="1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AI Workflow</a:t>
            </a:r>
            <a:r>
              <a:rPr lang="zh-CN" altLang="en-US" sz="2667" b="1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：出海商機線索挖掘</a:t>
            </a:r>
            <a:r>
              <a:rPr lang="zh-CN" altLang="en-US" sz="16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6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cont.</a:t>
            </a:r>
            <a:r>
              <a:rPr lang="zh-CN" altLang="en-US" sz="1600" dirty="0">
                <a:solidFill>
                  <a:srgbClr val="26324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53CEDCB-FA45-4D78-85FC-2CA0EC43F1D1}"/>
              </a:ext>
            </a:extLst>
          </p:cNvPr>
          <p:cNvGrpSpPr/>
          <p:nvPr/>
        </p:nvGrpSpPr>
        <p:grpSpPr>
          <a:xfrm>
            <a:off x="5223087" y="2280921"/>
            <a:ext cx="1898227" cy="789940"/>
            <a:chOff x="3917315" y="1710690"/>
            <a:chExt cx="1423670" cy="592455"/>
          </a:xfrm>
        </p:grpSpPr>
        <p:sp>
          <p:nvSpPr>
            <p:cNvPr id="12" name="圆角矩形 11"/>
            <p:cNvSpPr/>
            <p:nvPr/>
          </p:nvSpPr>
          <p:spPr>
            <a:xfrm>
              <a:off x="3922395" y="1710690"/>
              <a:ext cx="1417320" cy="592455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微软雅黑" panose="020B0503020204020204" charset="-122"/>
              </a:endParaRPr>
            </a:p>
          </p:txBody>
        </p:sp>
        <p:sp>
          <p:nvSpPr>
            <p:cNvPr id="56" name="文本框 20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917315" y="1779270"/>
              <a:ext cx="1423670" cy="46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0958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發現並過濾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algn="ctr" defTabSz="60958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100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個商機）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906243A-2FA1-AEA5-E52E-0E9B489A9741}"/>
              </a:ext>
            </a:extLst>
          </p:cNvPr>
          <p:cNvGrpSpPr/>
          <p:nvPr/>
        </p:nvGrpSpPr>
        <p:grpSpPr>
          <a:xfrm>
            <a:off x="5222407" y="3252894"/>
            <a:ext cx="1889760" cy="789940"/>
            <a:chOff x="3923665" y="2583180"/>
            <a:chExt cx="1417320" cy="592455"/>
          </a:xfrm>
        </p:grpSpPr>
        <p:sp>
          <p:nvSpPr>
            <p:cNvPr id="13" name="圆角矩形 12"/>
            <p:cNvSpPr/>
            <p:nvPr/>
          </p:nvSpPr>
          <p:spPr>
            <a:xfrm>
              <a:off x="3923665" y="2583180"/>
              <a:ext cx="1417320" cy="592455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微软雅黑" panose="020B0503020204020204" charset="-122"/>
              </a:endParaRPr>
            </a:p>
          </p:txBody>
        </p:sp>
        <p:sp>
          <p:nvSpPr>
            <p:cNvPr id="57" name="文本框 20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924300" y="2744470"/>
              <a:ext cx="1412875" cy="26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0958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補全並甄別</a:t>
              </a:r>
            </a:p>
            <a:p>
              <a:pPr algn="ctr" defTabSz="60958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個商機）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F8F5128-0D3E-66F6-7DE6-17905B9E3E30}"/>
              </a:ext>
            </a:extLst>
          </p:cNvPr>
          <p:cNvGrpSpPr/>
          <p:nvPr/>
        </p:nvGrpSpPr>
        <p:grpSpPr>
          <a:xfrm>
            <a:off x="5232401" y="4224867"/>
            <a:ext cx="1902460" cy="789940"/>
            <a:chOff x="3922395" y="3455670"/>
            <a:chExt cx="1426845" cy="592455"/>
          </a:xfrm>
        </p:grpSpPr>
        <p:sp>
          <p:nvSpPr>
            <p:cNvPr id="14" name="圆角矩形 13"/>
            <p:cNvSpPr/>
            <p:nvPr/>
          </p:nvSpPr>
          <p:spPr>
            <a:xfrm>
              <a:off x="3922395" y="3455670"/>
              <a:ext cx="1417320" cy="592455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微软雅黑" panose="020B0503020204020204" charset="-122"/>
              </a:endParaRPr>
            </a:p>
          </p:txBody>
        </p:sp>
        <p:sp>
          <p:nvSpPr>
            <p:cNvPr id="58" name="文本框 20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923665" y="3612515"/>
              <a:ext cx="1425575" cy="276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0958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商機自動跟進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81AC0BC-A9FD-27D0-17B9-35B0F672FCA2}"/>
              </a:ext>
            </a:extLst>
          </p:cNvPr>
          <p:cNvGrpSpPr/>
          <p:nvPr/>
        </p:nvGrpSpPr>
        <p:grpSpPr>
          <a:xfrm>
            <a:off x="5222407" y="5196841"/>
            <a:ext cx="1889760" cy="789940"/>
            <a:chOff x="3917315" y="4328160"/>
            <a:chExt cx="1417320" cy="592455"/>
          </a:xfrm>
        </p:grpSpPr>
        <p:sp>
          <p:nvSpPr>
            <p:cNvPr id="15" name="圆角矩形 14"/>
            <p:cNvSpPr/>
            <p:nvPr/>
          </p:nvSpPr>
          <p:spPr>
            <a:xfrm>
              <a:off x="3917315" y="4328160"/>
              <a:ext cx="1417320" cy="592455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cs typeface="微软雅黑" panose="020B0503020204020204" charset="-122"/>
              </a:endParaRPr>
            </a:p>
          </p:txBody>
        </p:sp>
        <p:sp>
          <p:nvSpPr>
            <p:cNvPr id="59" name="文本框 20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917950" y="4490085"/>
              <a:ext cx="1410335" cy="269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609585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lt"/>
                </a:rPr>
                <a:t>工作狀態</a:t>
              </a:r>
            </a:p>
          </p:txBody>
        </p:sp>
      </p:grpSp>
      <p:pic>
        <p:nvPicPr>
          <p:cNvPr id="49" name="图片 48" descr="男人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624581" y="2092114"/>
            <a:ext cx="559647" cy="580813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569807" y="1114571"/>
            <a:ext cx="1676400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09585">
              <a:defRPr/>
            </a:pPr>
            <a:r>
              <a:rPr lang="zh-CN" altLang="en-US" sz="2133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效果</a:t>
            </a:r>
          </a:p>
        </p:txBody>
      </p:sp>
      <p:sp>
        <p:nvSpPr>
          <p:cNvPr id="4" name="文本框 2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32180" y="2534921"/>
            <a:ext cx="331216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80990" indent="-380990">
              <a:buFont typeface="微软雅黑" panose="020B0503020204020204" charset="-122"/>
              <a:buChar char="•"/>
            </a:pPr>
            <a:r>
              <a:rPr kumimoji="1" lang="en-US" altLang="zh-CN" sz="2133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</a:t>
            </a:r>
            <a:r>
              <a:rPr kumimoji="1" lang="zh-CN" altLang="en-US" sz="2133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小時</a:t>
            </a:r>
          </a:p>
          <a:p>
            <a:pPr marL="380990" indent="-380990">
              <a:buFont typeface="微软雅黑" panose="020B0503020204020204" charset="-122"/>
              <a:buChar char="•"/>
            </a:pPr>
            <a:endParaRPr kumimoji="1" lang="zh-CN" altLang="en-US" sz="2133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380990" indent="-380990">
              <a:buFont typeface="微软雅黑" panose="020B0503020204020204" charset="-122"/>
              <a:buChar char="•"/>
            </a:pPr>
            <a:r>
              <a:rPr kumimoji="1" lang="zh-CN" altLang="en-US" sz="2133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約</a:t>
            </a:r>
            <a:r>
              <a:rPr kumimoji="1" lang="en-US" altLang="zh-CN" sz="2133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15</a:t>
            </a:r>
            <a:r>
              <a:rPr kumimoji="1" lang="zh-CN" altLang="en-US" sz="2133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分鐘，人工查詢多個平臺匯總並匹配企業產品</a:t>
            </a:r>
          </a:p>
          <a:p>
            <a:pPr marL="380990" indent="-380990">
              <a:buFont typeface="微软雅黑" panose="020B0503020204020204" charset="-122"/>
              <a:buChar char="•"/>
            </a:pPr>
            <a:endParaRPr kumimoji="1" lang="zh-CN" altLang="en-US" sz="2133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380990" indent="-380990">
              <a:buFont typeface="微软雅黑" panose="020B0503020204020204" charset="-122"/>
              <a:buChar char="•"/>
            </a:pPr>
            <a:r>
              <a:rPr kumimoji="1" lang="zh-CN" altLang="en-US" sz="2133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約</a:t>
            </a:r>
            <a:r>
              <a:rPr kumimoji="1" lang="en-US" altLang="zh-CN" sz="2133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15</a:t>
            </a:r>
            <a:r>
              <a:rPr kumimoji="1" lang="zh-CN" altLang="en-US" sz="2133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分鐘，模板套寫</a:t>
            </a:r>
            <a:br>
              <a:rPr kumimoji="1" lang="en-US" altLang="zh-CN" sz="2133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</a:br>
            <a:r>
              <a:rPr kumimoji="1" lang="zh-CN" altLang="en-US" sz="2133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缺乏個性化</a:t>
            </a:r>
          </a:p>
          <a:p>
            <a:pPr marL="380990" indent="-380990">
              <a:buFont typeface="微软雅黑" panose="020B0503020204020204" charset="-122"/>
              <a:buChar char="•"/>
            </a:pPr>
            <a:endParaRPr kumimoji="1" lang="zh-CN" altLang="en-US" sz="2133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380990" indent="-380990">
              <a:buFont typeface="微软雅黑" panose="020B0503020204020204" charset="-122"/>
              <a:buChar char="•"/>
            </a:pPr>
            <a:r>
              <a:rPr kumimoji="1" lang="zh-CN" altLang="en-US" sz="2133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多種因素影響，個體表現不一</a:t>
            </a:r>
            <a:endParaRPr kumimoji="1" lang="zh-CN" altLang="en-US" sz="2133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380990" indent="-380990">
              <a:buFont typeface="微软雅黑" panose="020B0503020204020204" charset="-122"/>
              <a:buChar char="•"/>
            </a:pPr>
            <a:endParaRPr kumimoji="1" lang="zh-CN" altLang="en-US" sz="2133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380990" indent="-380990">
              <a:buFont typeface="微软雅黑" panose="020B0503020204020204" charset="-122"/>
              <a:buChar char="•"/>
            </a:pPr>
            <a:endParaRPr kumimoji="1" lang="zh-CN" altLang="en-US" sz="2133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algn="l"/>
            <a:endParaRPr kumimoji="1" lang="zh-CN" altLang="en-US" sz="2133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7708901" y="1730587"/>
            <a:ext cx="3970020" cy="5296747"/>
          </a:xfrm>
          <a:prstGeom prst="roundRect">
            <a:avLst/>
          </a:prstGeom>
          <a:gradFill>
            <a:gsLst>
              <a:gs pos="88000">
                <a:schemeClr val="bg2">
                  <a:lumMod val="75000"/>
                </a:schemeClr>
              </a:gs>
              <a:gs pos="0">
                <a:schemeClr val="bg1">
                  <a:alpha val="2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微软雅黑" panose="020B0503020204020204" charset="-122"/>
            </a:endParaRPr>
          </a:p>
        </p:txBody>
      </p:sp>
      <p:sp>
        <p:nvSpPr>
          <p:cNvPr id="10" name="文本框 2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970520" y="2534921"/>
            <a:ext cx="331216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80990" indent="-380990">
              <a:buFont typeface="微软雅黑" panose="020B0503020204020204" charset="-122"/>
              <a:buChar char="•"/>
            </a:pPr>
            <a:r>
              <a:rPr kumimoji="1" lang="en-US" altLang="zh-CN" sz="2133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1-2</a:t>
            </a:r>
            <a:r>
              <a:rPr kumimoji="1" lang="zh-CN" altLang="en-US" sz="2133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分鐘</a:t>
            </a:r>
          </a:p>
          <a:p>
            <a:pPr marL="380990" indent="-380990">
              <a:buFont typeface="微软雅黑" panose="020B0503020204020204" charset="-122"/>
              <a:buChar char="•"/>
            </a:pPr>
            <a:endParaRPr kumimoji="1" lang="zh-CN" altLang="en-US" sz="2133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380990" indent="-380990">
              <a:buFont typeface="微软雅黑" panose="020B0503020204020204" charset="-122"/>
              <a:buChar char="•"/>
            </a:pPr>
            <a:r>
              <a:rPr kumimoji="1" lang="en-US" altLang="zh-CN" sz="2133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5-10</a:t>
            </a:r>
            <a:r>
              <a:rPr kumimoji="1" lang="zh-CN" altLang="en-US" sz="2133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秒鐘</a:t>
            </a:r>
          </a:p>
          <a:p>
            <a:pPr marL="380990" indent="-380990">
              <a:buFont typeface="微软雅黑" panose="020B0503020204020204" charset="-122"/>
              <a:buChar char="•"/>
            </a:pPr>
            <a:endParaRPr kumimoji="1" lang="zh-CN" altLang="en-US" sz="2133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380990" indent="-380990" defTabSz="609585" eaLnBrk="1" fontAlgn="base" hangingPunct="1">
              <a:spcBef>
                <a:spcPct val="0"/>
              </a:spcBef>
              <a:spcAft>
                <a:spcPct val="0"/>
              </a:spcAft>
              <a:buFont typeface="微软雅黑" panose="020B0503020204020204" charset="-122"/>
              <a:buChar char="•"/>
              <a:defRPr/>
            </a:pPr>
            <a:r>
              <a:rPr kumimoji="1" lang="en-US" altLang="zh-CN" sz="2133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15</a:t>
            </a:r>
            <a:r>
              <a:rPr kumimoji="1" lang="zh-CN" altLang="en-US" sz="2133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秒鐘，自動發送個性化郵件監控郵件回復，並識別合作意向</a:t>
            </a:r>
          </a:p>
          <a:p>
            <a:pPr marL="380990" indent="-380990" defTabSz="609585" eaLnBrk="1" fontAlgn="base" hangingPunct="1">
              <a:spcBef>
                <a:spcPct val="0"/>
              </a:spcBef>
              <a:spcAft>
                <a:spcPct val="0"/>
              </a:spcAft>
              <a:buFont typeface="微软雅黑" panose="020B0503020204020204" charset="-122"/>
              <a:buChar char="•"/>
              <a:defRPr/>
            </a:pPr>
            <a:endParaRPr kumimoji="1" lang="zh-CN" altLang="en-US" sz="2133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380990" indent="-380990" defTabSz="609585" eaLnBrk="1" fontAlgn="base" hangingPunct="1">
              <a:spcBef>
                <a:spcPct val="0"/>
              </a:spcBef>
              <a:spcAft>
                <a:spcPct val="0"/>
              </a:spcAft>
              <a:buFont typeface="微软雅黑" panose="020B0503020204020204" charset="-122"/>
              <a:buChar char="•"/>
              <a:defRPr/>
            </a:pPr>
            <a:r>
              <a:rPr kumimoji="1" lang="zh-CN" altLang="en-US" sz="2133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持續保持高效率運行</a:t>
            </a:r>
            <a:endParaRPr kumimoji="1" lang="zh-CN" altLang="en-US" sz="2133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0990" indent="-380990" defTabSz="609585" eaLnBrk="1" fontAlgn="base" hangingPunct="1">
              <a:spcBef>
                <a:spcPct val="0"/>
              </a:spcBef>
              <a:spcAft>
                <a:spcPct val="0"/>
              </a:spcAft>
              <a:buFont typeface="微软雅黑" panose="020B0503020204020204" charset="-122"/>
              <a:buChar char="•"/>
              <a:defRPr/>
            </a:pPr>
            <a:endParaRPr kumimoji="1" lang="zh-CN" altLang="en-US" sz="2133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0990" indent="-380990">
              <a:buFont typeface="微软雅黑" panose="020B0503020204020204" charset="-122"/>
              <a:buChar char="•"/>
            </a:pPr>
            <a:endParaRPr kumimoji="1" lang="zh-CN" altLang="en-US" sz="2133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80990" indent="-380990">
              <a:buFont typeface="微软雅黑" panose="020B0503020204020204" charset="-122"/>
              <a:buChar char="•"/>
            </a:pPr>
            <a:endParaRPr kumimoji="1" lang="zh-CN" altLang="en-US" sz="2133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11" name="图形 3" descr="机器人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01207" y="2073487"/>
            <a:ext cx="895773" cy="77724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701031" y="1405467"/>
            <a:ext cx="1067921" cy="748988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4267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微软雅黑" panose="020B0503020204020204" charset="-122"/>
                <a:cs typeface="微软雅黑" panose="020B0503020204020204" charset="-122"/>
              </a:rPr>
              <a:t>VS.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關於我們</a:t>
            </a:r>
          </a:p>
        </p:txBody>
      </p:sp>
      <p:pic>
        <p:nvPicPr>
          <p:cNvPr id="203" name="Picture 2" descr="/Users/qing/Library/Containers/com.kingsoft.wpsoffice.mac/Data/tmp/picturecompress_20240112161643/output_174.pngoutput_174"/>
          <p:cNvPicPr/>
          <p:nvPr>
            <p:custDataLst>
              <p:tags r:id="rId1"/>
            </p:custDataLst>
          </p:nvPr>
        </p:nvPicPr>
        <p:blipFill>
          <a:blip r:embed="rId15" cstate="email"/>
          <a:stretch>
            <a:fillRect/>
          </a:stretch>
        </p:blipFill>
        <p:spPr>
          <a:xfrm>
            <a:off x="10757647" y="6312647"/>
            <a:ext cx="776941" cy="388471"/>
          </a:xfrm>
          <a:prstGeom prst="rect">
            <a:avLst/>
          </a:prstGeom>
          <a:ln>
            <a:noFill/>
          </a:ln>
        </p:spPr>
      </p:pic>
      <p:pic>
        <p:nvPicPr>
          <p:cNvPr id="204" name="图片 177" descr="/Users/qing/Library/Containers/com.kingsoft.wpsoffice.mac/Data/tmp/picturecompress_20240112161643/output_175.pngoutput_175"/>
          <p:cNvPicPr/>
          <p:nvPr>
            <p:custDataLst>
              <p:tags r:id="rId2"/>
            </p:custDataLst>
          </p:nvPr>
        </p:nvPicPr>
        <p:blipFill>
          <a:blip r:embed="rId16" cstate="email"/>
          <a:stretch>
            <a:fillRect/>
          </a:stretch>
        </p:blipFill>
        <p:spPr>
          <a:xfrm>
            <a:off x="3257176" y="6357471"/>
            <a:ext cx="1299883" cy="298824"/>
          </a:xfrm>
          <a:prstGeom prst="rect">
            <a:avLst/>
          </a:prstGeom>
          <a:ln w="12700">
            <a:miter/>
          </a:ln>
        </p:spPr>
      </p:pic>
      <p:pic>
        <p:nvPicPr>
          <p:cNvPr id="206" name="图片 205" descr="/Users/qing/Library/Containers/com.kingsoft.wpsoffice.mac/Data/tmp/picturecompress_20240112161643/output_177.pngoutput_177"/>
          <p:cNvPicPr/>
          <p:nvPr>
            <p:custDataLst>
              <p:tags r:id="rId3"/>
            </p:custDataLst>
          </p:nvPr>
        </p:nvPicPr>
        <p:blipFill>
          <a:blip r:embed="rId17" cstate="email"/>
          <a:stretch>
            <a:fillRect/>
          </a:stretch>
        </p:blipFill>
        <p:spPr>
          <a:xfrm>
            <a:off x="9129059" y="6394825"/>
            <a:ext cx="1016000" cy="224119"/>
          </a:xfrm>
          <a:prstGeom prst="rect">
            <a:avLst/>
          </a:prstGeom>
        </p:spPr>
      </p:pic>
      <p:pic>
        <p:nvPicPr>
          <p:cNvPr id="207" name="图片 206" descr="/Users/qing/Library/Containers/com.kingsoft.wpsoffice.mac/Data/tmp/picturecompress_20240112161643/output_178.jpgoutput_178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8" cstate="screen"/>
          <a:srcRect/>
          <a:stretch>
            <a:fillRect/>
          </a:stretch>
        </p:blipFill>
        <p:spPr>
          <a:xfrm>
            <a:off x="1763059" y="6200588"/>
            <a:ext cx="1001059" cy="567765"/>
          </a:xfrm>
          <a:prstGeom prst="rect">
            <a:avLst/>
          </a:prstGeom>
        </p:spPr>
      </p:pic>
      <p:pic>
        <p:nvPicPr>
          <p:cNvPr id="208" name="图片 207" descr="/Users/qing/Library/Containers/com.kingsoft.wpsoffice.mac/Data/tmp/picturecompress_20240112161643/output_179.pngoutput_179"/>
          <p:cNvPicPr/>
          <p:nvPr>
            <p:custDataLst>
              <p:tags r:id="rId5"/>
            </p:custDataLst>
          </p:nvPr>
        </p:nvPicPr>
        <p:blipFill rotWithShape="1">
          <a:blip r:embed="rId19" cstate="email"/>
          <a:stretch>
            <a:fillRect/>
          </a:stretch>
        </p:blipFill>
        <p:spPr>
          <a:xfrm>
            <a:off x="9980707" y="5468471"/>
            <a:ext cx="1658471" cy="493059"/>
          </a:xfrm>
          <a:prstGeom prst="rect">
            <a:avLst/>
          </a:prstGeom>
        </p:spPr>
      </p:pic>
      <p:pic>
        <p:nvPicPr>
          <p:cNvPr id="209" name="图片 208" descr="/Users/qing/Library/Containers/com.kingsoft.wpsoffice.mac/Data/tmp/picturecompress_20240112161643/output_180.pngoutput_18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screen"/>
          <a:stretch>
            <a:fillRect/>
          </a:stretch>
        </p:blipFill>
        <p:spPr>
          <a:xfrm>
            <a:off x="448235" y="5483413"/>
            <a:ext cx="776941" cy="403412"/>
          </a:xfrm>
          <a:prstGeom prst="rect">
            <a:avLst/>
          </a:prstGeom>
        </p:spPr>
      </p:pic>
      <p:pic>
        <p:nvPicPr>
          <p:cNvPr id="210" name="图片 209" descr="/Users/qing/Library/Containers/com.kingsoft.wpsoffice.mac/Data/tmp/picturecompress_20240112161643/output_181.pngoutput_18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screen"/>
          <a:stretch>
            <a:fillRect/>
          </a:stretch>
        </p:blipFill>
        <p:spPr>
          <a:xfrm>
            <a:off x="1822825" y="5528236"/>
            <a:ext cx="1419412" cy="373529"/>
          </a:xfrm>
          <a:prstGeom prst="rect">
            <a:avLst/>
          </a:prstGeom>
        </p:spPr>
      </p:pic>
      <p:pic>
        <p:nvPicPr>
          <p:cNvPr id="211" name="图片 210" descr="/Users/qing/Library/Containers/com.kingsoft.wpsoffice.mac/Data/tmp/picturecompress_20240112161643/output_182.pngoutput_18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screen"/>
          <a:stretch>
            <a:fillRect/>
          </a:stretch>
        </p:blipFill>
        <p:spPr>
          <a:xfrm>
            <a:off x="4108825" y="5558119"/>
            <a:ext cx="1613647" cy="313765"/>
          </a:xfrm>
          <a:prstGeom prst="rect">
            <a:avLst/>
          </a:prstGeom>
        </p:spPr>
      </p:pic>
      <p:pic>
        <p:nvPicPr>
          <p:cNvPr id="212" name="图片 211" descr="/Users/qing/Library/Containers/com.kingsoft.wpsoffice.mac/Data/tmp/picturecompress_20240112161643/output_183.pngoutput_18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email"/>
          <a:stretch>
            <a:fillRect/>
          </a:stretch>
        </p:blipFill>
        <p:spPr>
          <a:xfrm>
            <a:off x="6439647" y="5543177"/>
            <a:ext cx="1120588" cy="343647"/>
          </a:xfrm>
          <a:prstGeom prst="rect">
            <a:avLst/>
          </a:prstGeom>
        </p:spPr>
      </p:pic>
      <p:pic>
        <p:nvPicPr>
          <p:cNvPr id="213" name="图片 212" descr="/Users/qing/Library/Containers/com.kingsoft.wpsoffice.mac/Data/tmp/picturecompress_20240112161643/output_184.jpgoutput_18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screen"/>
          <a:srcRect/>
          <a:stretch>
            <a:fillRect/>
          </a:stretch>
        </p:blipFill>
        <p:spPr>
          <a:xfrm>
            <a:off x="5124825" y="6275295"/>
            <a:ext cx="1404471" cy="448235"/>
          </a:xfrm>
          <a:prstGeom prst="rect">
            <a:avLst/>
          </a:prstGeom>
        </p:spPr>
      </p:pic>
      <p:pic>
        <p:nvPicPr>
          <p:cNvPr id="214" name="图片 213" descr="/Users/qing/Library/Containers/com.kingsoft.wpsoffice.mac/Data/tmp/picturecompress_20240112161643/output_185.jpgoutput_18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screen"/>
          <a:srcRect/>
          <a:stretch>
            <a:fillRect/>
          </a:stretch>
        </p:blipFill>
        <p:spPr>
          <a:xfrm>
            <a:off x="8193742" y="5345207"/>
            <a:ext cx="1317471" cy="739588"/>
          </a:xfrm>
          <a:prstGeom prst="rect">
            <a:avLst/>
          </a:prstGeom>
        </p:spPr>
      </p:pic>
      <p:pic>
        <p:nvPicPr>
          <p:cNvPr id="56" name="图片 55" descr="文本&#10;&#10;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26" cstate="email"/>
          <a:srcRect t="15615" b="15613"/>
          <a:stretch>
            <a:fillRect/>
          </a:stretch>
        </p:blipFill>
        <p:spPr>
          <a:xfrm>
            <a:off x="509935" y="6222983"/>
            <a:ext cx="653716" cy="522973"/>
          </a:xfrm>
          <a:prstGeom prst="rect">
            <a:avLst/>
          </a:prstGeom>
        </p:spPr>
      </p:pic>
      <p:pic>
        <p:nvPicPr>
          <p:cNvPr id="59" name="图形 174"/>
          <p:cNvPicPr/>
          <p:nvPr>
            <p:custDataLst>
              <p:tags r:id="rId13"/>
            </p:custDataLst>
          </p:nvPr>
        </p:nvPicPr>
        <p:blipFill>
          <a:blip r:embed="rId27" cstate="email"/>
          <a:stretch>
            <a:fillRect/>
          </a:stretch>
        </p:blipFill>
        <p:spPr>
          <a:xfrm>
            <a:off x="7031858" y="6394883"/>
            <a:ext cx="1483821" cy="221720"/>
          </a:xfrm>
          <a:prstGeom prst="rect">
            <a:avLst/>
          </a:prstGeom>
          <a:ln>
            <a:noFill/>
          </a:ln>
        </p:spPr>
      </p:pic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0FE28E4A-8B98-4C23-615C-CE22A1D289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052647"/>
              </p:ext>
            </p:extLst>
          </p:nvPr>
        </p:nvGraphicFramePr>
        <p:xfrm>
          <a:off x="288078" y="2090057"/>
          <a:ext cx="11615844" cy="3027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18" name="椭圆 17">
            <a:extLst>
              <a:ext uri="{FF2B5EF4-FFF2-40B4-BE49-F238E27FC236}">
                <a16:creationId xmlns:a16="http://schemas.microsoft.com/office/drawing/2014/main" id="{749C0AE8-591B-759E-9F64-D3683F1492FD}"/>
              </a:ext>
            </a:extLst>
          </p:cNvPr>
          <p:cNvSpPr/>
          <p:nvPr/>
        </p:nvSpPr>
        <p:spPr>
          <a:xfrm>
            <a:off x="1284869" y="1207408"/>
            <a:ext cx="1313563" cy="1313563"/>
          </a:xfrm>
          <a:prstGeom prst="ellipse">
            <a:avLst/>
          </a:prstGeom>
          <a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6000" b="-6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6A3E3AE-C5EC-A7F7-1C6F-B8AA6CD45F63}"/>
              </a:ext>
            </a:extLst>
          </p:cNvPr>
          <p:cNvSpPr/>
          <p:nvPr/>
        </p:nvSpPr>
        <p:spPr>
          <a:xfrm>
            <a:off x="5304397" y="1196884"/>
            <a:ext cx="1313563" cy="1313563"/>
          </a:xfrm>
          <a:prstGeom prst="ellipse">
            <a:avLst/>
          </a:prstGeom>
          <a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00" b="-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7530B51-C380-94A7-567A-227773B44350}"/>
              </a:ext>
            </a:extLst>
          </p:cNvPr>
          <p:cNvSpPr/>
          <p:nvPr/>
        </p:nvSpPr>
        <p:spPr>
          <a:xfrm>
            <a:off x="9323925" y="1207408"/>
            <a:ext cx="1313563" cy="1313563"/>
          </a:xfrm>
          <a:prstGeom prst="ellipse">
            <a:avLst/>
          </a:prstGeom>
          <a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000" b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0442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 descr="/Users/qing/Library/Containers/com.kingsoft.wpsoffice.mac/Data/tmp/picturecompress_20240112161643/output_139.pngoutput_1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3" cstate="screen"/>
          <a:stretch>
            <a:fillRect/>
          </a:stretch>
        </p:blipFill>
        <p:spPr>
          <a:xfrm>
            <a:off x="10332319" y="6175994"/>
            <a:ext cx="314245" cy="314245"/>
          </a:xfrm>
          <a:prstGeom prst="rect">
            <a:avLst/>
          </a:prstGeom>
        </p:spPr>
      </p:pic>
      <p:pic>
        <p:nvPicPr>
          <p:cNvPr id="50" name="图片 49" descr="/Users/qing/Library/Containers/com.kingsoft.wpsoffice.mac/Data/tmp/picturecompress_20240112161643/output_140.pngoutput_14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4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16187" y="6208212"/>
            <a:ext cx="323315" cy="323315"/>
          </a:xfrm>
          <a:prstGeom prst="rect">
            <a:avLst/>
          </a:prstGeom>
        </p:spPr>
      </p:pic>
      <p:pic>
        <p:nvPicPr>
          <p:cNvPr id="52" name="图片 51" descr="/Users/qing/Library/Containers/com.kingsoft.wpsoffice.mac/Data/tmp/picturecompress_20240112161643/output_141.pngoutput_14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5" cstate="screen"/>
          <a:stretch>
            <a:fillRect/>
          </a:stretch>
        </p:blipFill>
        <p:spPr>
          <a:xfrm>
            <a:off x="9136466" y="6159828"/>
            <a:ext cx="346577" cy="346577"/>
          </a:xfrm>
          <a:prstGeom prst="rect">
            <a:avLst/>
          </a:prstGeom>
        </p:spPr>
      </p:pic>
      <p:pic>
        <p:nvPicPr>
          <p:cNvPr id="53" name="图片 52" descr="/Users/qing/Library/Containers/com.kingsoft.wpsoffice.mac/Data/tmp/picturecompress_20240112161643/output_142.pngoutput_14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6" cstate="screen"/>
          <a:stretch>
            <a:fillRect/>
          </a:stretch>
        </p:blipFill>
        <p:spPr>
          <a:xfrm>
            <a:off x="4708686" y="6176388"/>
            <a:ext cx="322919" cy="313457"/>
          </a:xfrm>
          <a:prstGeom prst="rect">
            <a:avLst/>
          </a:prstGeom>
        </p:spPr>
      </p:pic>
      <p:pic>
        <p:nvPicPr>
          <p:cNvPr id="55" name="图片 54" descr="/Users/qing/Library/Containers/com.kingsoft.wpsoffice.mac/Data/tmp/picturecompress_20240112161643/output_143.pngoutput_14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7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29023" y="6159783"/>
            <a:ext cx="385611" cy="385611"/>
          </a:xfrm>
          <a:prstGeom prst="rect">
            <a:avLst/>
          </a:prstGeom>
        </p:spPr>
      </p:pic>
      <p:pic>
        <p:nvPicPr>
          <p:cNvPr id="57" name="图片 56" descr="/Users/qing/Library/Containers/com.kingsoft.wpsoffice.mac/Data/tmp/picturecompress_20240112161643/output_144.pngoutput_14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8" cstate="screen"/>
          <a:stretch>
            <a:fillRect/>
          </a:stretch>
        </p:blipFill>
        <p:spPr>
          <a:xfrm>
            <a:off x="2174967" y="6177451"/>
            <a:ext cx="310696" cy="310696"/>
          </a:xfrm>
          <a:prstGeom prst="rect">
            <a:avLst/>
          </a:prstGeom>
        </p:spPr>
      </p:pic>
      <p:cxnSp>
        <p:nvCxnSpPr>
          <p:cNvPr id="47" name="直接连接符 46"/>
          <p:cNvCxnSpPr/>
          <p:nvPr>
            <p:custDataLst>
              <p:tags r:id="rId8"/>
            </p:custDataLst>
          </p:nvPr>
        </p:nvCxnSpPr>
        <p:spPr>
          <a:xfrm>
            <a:off x="10638741" y="6372803"/>
            <a:ext cx="115003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9"/>
            </p:custDataLst>
          </p:nvPr>
        </p:nvCxnSpPr>
        <p:spPr>
          <a:xfrm>
            <a:off x="315807" y="6372803"/>
            <a:ext cx="164811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10"/>
            </p:custDataLst>
          </p:nvPr>
        </p:nvCxnSpPr>
        <p:spPr>
          <a:xfrm>
            <a:off x="2597243" y="6372803"/>
            <a:ext cx="194435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>
            <p:custDataLst>
              <p:tags r:id="rId11"/>
            </p:custDataLst>
          </p:nvPr>
        </p:nvCxnSpPr>
        <p:spPr>
          <a:xfrm>
            <a:off x="5162276" y="6372803"/>
            <a:ext cx="110236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>
            <p:custDataLst>
              <p:tags r:id="rId12"/>
            </p:custDataLst>
          </p:nvPr>
        </p:nvCxnSpPr>
        <p:spPr>
          <a:xfrm>
            <a:off x="6966161" y="6372803"/>
            <a:ext cx="79819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>
            <p:custDataLst>
              <p:tags r:id="rId13"/>
            </p:custDataLst>
          </p:nvPr>
        </p:nvCxnSpPr>
        <p:spPr>
          <a:xfrm>
            <a:off x="8323141" y="6372803"/>
            <a:ext cx="635527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>
            <p:custDataLst>
              <p:tags r:id="rId14"/>
            </p:custDataLst>
          </p:nvPr>
        </p:nvCxnSpPr>
        <p:spPr>
          <a:xfrm>
            <a:off x="9665080" y="6372803"/>
            <a:ext cx="506731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ïṧ1íďè"/>
          <p:cNvSpPr/>
          <p:nvPr/>
        </p:nvSpPr>
        <p:spPr>
          <a:xfrm>
            <a:off x="944379" y="1127231"/>
            <a:ext cx="2813595" cy="4981575"/>
          </a:xfrm>
          <a:prstGeom prst="roundRect">
            <a:avLst>
              <a:gd name="adj" fmla="val 6989"/>
            </a:avLst>
          </a:prstGeom>
          <a:solidFill>
            <a:schemeClr val="bg1"/>
          </a:solidFill>
          <a:ln w="3175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rmAutofit/>
          </a:bodyPr>
          <a:lstStyle/>
          <a:p>
            <a:pPr algn="ctr">
              <a:spcBef>
                <a:spcPct val="0"/>
              </a:spcBef>
            </a:pPr>
            <a:endParaRPr lang="zh-CN" altLang="en-US" sz="2400" u="sng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ïṧ1íďè"/>
          <p:cNvSpPr/>
          <p:nvPr/>
        </p:nvSpPr>
        <p:spPr>
          <a:xfrm>
            <a:off x="3876132" y="1127231"/>
            <a:ext cx="1804035" cy="4981575"/>
          </a:xfrm>
          <a:prstGeom prst="roundRect">
            <a:avLst>
              <a:gd name="adj" fmla="val 6989"/>
            </a:avLst>
          </a:prstGeom>
          <a:solidFill>
            <a:schemeClr val="bg1"/>
          </a:solidFill>
          <a:ln w="3175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rmAutofit/>
          </a:bodyPr>
          <a:lstStyle/>
          <a:p>
            <a:pPr algn="ctr">
              <a:spcBef>
                <a:spcPct val="0"/>
              </a:spcBef>
            </a:pPr>
            <a:endParaRPr lang="zh-CN" altLang="en-US" sz="2400" u="sng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ïṧ1íďè"/>
          <p:cNvSpPr/>
          <p:nvPr/>
        </p:nvSpPr>
        <p:spPr>
          <a:xfrm>
            <a:off x="5826407" y="1127231"/>
            <a:ext cx="1625600" cy="4981575"/>
          </a:xfrm>
          <a:prstGeom prst="roundRect">
            <a:avLst>
              <a:gd name="adj" fmla="val 6989"/>
            </a:avLst>
          </a:prstGeom>
          <a:solidFill>
            <a:schemeClr val="bg1"/>
          </a:solidFill>
          <a:ln w="3175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rmAutofit/>
          </a:bodyPr>
          <a:lstStyle/>
          <a:p>
            <a:pPr algn="ctr">
              <a:spcBef>
                <a:spcPct val="0"/>
              </a:spcBef>
            </a:pPr>
            <a:endParaRPr lang="zh-CN" altLang="en-US" sz="2400" u="sng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ïṧ1íďè"/>
          <p:cNvSpPr/>
          <p:nvPr/>
        </p:nvSpPr>
        <p:spPr>
          <a:xfrm>
            <a:off x="7562256" y="1127231"/>
            <a:ext cx="1097280" cy="4981575"/>
          </a:xfrm>
          <a:prstGeom prst="roundRect">
            <a:avLst>
              <a:gd name="adj" fmla="val 6989"/>
            </a:avLst>
          </a:prstGeom>
          <a:solidFill>
            <a:schemeClr val="bg1"/>
          </a:solidFill>
          <a:ln w="3175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rmAutofit/>
          </a:bodyPr>
          <a:lstStyle/>
          <a:p>
            <a:pPr algn="ctr">
              <a:spcBef>
                <a:spcPct val="0"/>
              </a:spcBef>
            </a:pPr>
            <a:endParaRPr lang="zh-CN" altLang="en-US" sz="2400" u="sng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ïṧ1íďè"/>
          <p:cNvSpPr/>
          <p:nvPr/>
        </p:nvSpPr>
        <p:spPr>
          <a:xfrm>
            <a:off x="8791617" y="1127231"/>
            <a:ext cx="1018540" cy="4981575"/>
          </a:xfrm>
          <a:prstGeom prst="roundRect">
            <a:avLst>
              <a:gd name="adj" fmla="val 6989"/>
            </a:avLst>
          </a:prstGeom>
          <a:solidFill>
            <a:schemeClr val="bg1"/>
          </a:solidFill>
          <a:ln w="3175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rmAutofit/>
          </a:bodyPr>
          <a:lstStyle/>
          <a:p>
            <a:pPr algn="ctr">
              <a:spcBef>
                <a:spcPct val="0"/>
              </a:spcBef>
            </a:pPr>
            <a:endParaRPr lang="zh-CN" altLang="en-US" sz="2400" u="sng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ïṧ1íďè"/>
          <p:cNvSpPr/>
          <p:nvPr/>
        </p:nvSpPr>
        <p:spPr>
          <a:xfrm>
            <a:off x="9973352" y="1127231"/>
            <a:ext cx="1053465" cy="4981575"/>
          </a:xfrm>
          <a:prstGeom prst="roundRect">
            <a:avLst>
              <a:gd name="adj" fmla="val 6989"/>
            </a:avLst>
          </a:prstGeom>
          <a:solidFill>
            <a:schemeClr val="bg1"/>
          </a:solidFill>
          <a:ln w="3175">
            <a:noFill/>
            <a:prstDash val="solid"/>
            <a:round/>
          </a:ln>
          <a:effectLst>
            <a:outerShdw blurRad="1270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rmAutofit/>
          </a:bodyPr>
          <a:lstStyle/>
          <a:p>
            <a:pPr algn="ctr">
              <a:spcBef>
                <a:spcPct val="0"/>
              </a:spcBef>
            </a:pPr>
            <a:endParaRPr lang="zh-CN" altLang="en-US" sz="2400" u="sng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图片 154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09" cstate="screen"/>
          <a:srcRect/>
          <a:stretch>
            <a:fillRect/>
          </a:stretch>
        </p:blipFill>
        <p:spPr>
          <a:xfrm>
            <a:off x="2835154" y="2191912"/>
            <a:ext cx="726927" cy="246857"/>
          </a:xfrm>
          <a:prstGeom prst="rect">
            <a:avLst/>
          </a:prstGeom>
        </p:spPr>
      </p:pic>
      <p:pic>
        <p:nvPicPr>
          <p:cNvPr id="12" name="图片 15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10" cstate="screen"/>
          <a:stretch>
            <a:fillRect/>
          </a:stretch>
        </p:blipFill>
        <p:spPr>
          <a:xfrm>
            <a:off x="2850121" y="2673335"/>
            <a:ext cx="721331" cy="206095"/>
          </a:xfrm>
          <a:prstGeom prst="rect">
            <a:avLst/>
          </a:prstGeom>
        </p:spPr>
      </p:pic>
      <p:pic>
        <p:nvPicPr>
          <p:cNvPr id="13" name="图片 6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11" cstate="screen"/>
          <a:stretch>
            <a:fillRect/>
          </a:stretch>
        </p:blipFill>
        <p:spPr>
          <a:xfrm>
            <a:off x="2536359" y="1612093"/>
            <a:ext cx="1060899" cy="385472"/>
          </a:xfrm>
          <a:prstGeom prst="rect">
            <a:avLst/>
          </a:prstGeom>
        </p:spPr>
      </p:pic>
      <p:pic>
        <p:nvPicPr>
          <p:cNvPr id="65" name="图片 7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12" cstate="screen"/>
          <a:stretch>
            <a:fillRect/>
          </a:stretch>
        </p:blipFill>
        <p:spPr>
          <a:xfrm>
            <a:off x="4073754" y="3264631"/>
            <a:ext cx="509873" cy="404661"/>
          </a:xfrm>
          <a:prstGeom prst="rect">
            <a:avLst/>
          </a:prstGeom>
        </p:spPr>
      </p:pic>
      <p:sp>
        <p:nvSpPr>
          <p:cNvPr id="66" name="object 48"/>
          <p:cNvSpPr txBox="1"/>
          <p:nvPr>
            <p:custDataLst>
              <p:tags r:id="rId19"/>
            </p:custDataLst>
          </p:nvPr>
        </p:nvSpPr>
        <p:spPr>
          <a:xfrm>
            <a:off x="9972952" y="1106587"/>
            <a:ext cx="1053603" cy="361829"/>
          </a:xfrm>
          <a:prstGeom prst="rect">
            <a:avLst/>
          </a:prstGeom>
          <a:solidFill>
            <a:srgbClr val="FFE600"/>
          </a:solidFill>
          <a:ln w="12700">
            <a:noFill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anchor="t"/>
          <a:lstStyle>
            <a:lvl1pPr lvl="0" indent="12700">
              <a:defRPr sz="1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kern="500" spc="133" dirty="0">
                <a:latin typeface="+mn-ea"/>
                <a:ea typeface="+mn-ea"/>
              </a:rPr>
              <a:t>醫療母嬰</a:t>
            </a:r>
          </a:p>
        </p:txBody>
      </p:sp>
      <p:sp>
        <p:nvSpPr>
          <p:cNvPr id="96" name="object 48"/>
          <p:cNvSpPr txBox="1"/>
          <p:nvPr>
            <p:custDataLst>
              <p:tags r:id="rId20"/>
            </p:custDataLst>
          </p:nvPr>
        </p:nvSpPr>
        <p:spPr>
          <a:xfrm>
            <a:off x="8777466" y="1106587"/>
            <a:ext cx="1064455" cy="36182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anchor="t"/>
          <a:lstStyle>
            <a:lvl1pPr lvl="0" indent="12700">
              <a:defRPr sz="1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kern="500" spc="133" dirty="0">
                <a:latin typeface="+mn-ea"/>
                <a:ea typeface="+mn-ea"/>
              </a:rPr>
              <a:t>物流地產</a:t>
            </a:r>
          </a:p>
        </p:txBody>
      </p:sp>
      <p:sp>
        <p:nvSpPr>
          <p:cNvPr id="97" name="object 48"/>
          <p:cNvSpPr txBox="1"/>
          <p:nvPr>
            <p:custDataLst>
              <p:tags r:id="rId21"/>
            </p:custDataLst>
          </p:nvPr>
        </p:nvSpPr>
        <p:spPr>
          <a:xfrm>
            <a:off x="7561556" y="1106587"/>
            <a:ext cx="1097280" cy="361829"/>
          </a:xfrm>
          <a:prstGeom prst="rect">
            <a:avLst/>
          </a:prstGeom>
          <a:solidFill>
            <a:srgbClr val="FFE600"/>
          </a:solidFill>
          <a:ln w="12700">
            <a:noFill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anchor="t"/>
          <a:lstStyle>
            <a:lvl1pPr lvl="0" indent="12700">
              <a:defRPr sz="1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kern="500" spc="133" dirty="0">
                <a:latin typeface="+mn-ea"/>
                <a:ea typeface="+mn-ea"/>
              </a:rPr>
              <a:t>零售教育</a:t>
            </a:r>
          </a:p>
        </p:txBody>
      </p:sp>
      <p:sp>
        <p:nvSpPr>
          <p:cNvPr id="99" name="object 48"/>
          <p:cNvSpPr txBox="1"/>
          <p:nvPr>
            <p:custDataLst>
              <p:tags r:id="rId22"/>
            </p:custDataLst>
          </p:nvPr>
        </p:nvSpPr>
        <p:spPr>
          <a:xfrm>
            <a:off x="5825847" y="1106587"/>
            <a:ext cx="1636679" cy="36183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anchor="t"/>
          <a:lstStyle>
            <a:lvl1pPr lvl="0" indent="12700">
              <a:defRPr sz="1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kern="500" spc="133" dirty="0">
                <a:latin typeface="+mn-ea"/>
                <a:ea typeface="+mn-ea"/>
              </a:rPr>
              <a:t>金融</a:t>
            </a:r>
          </a:p>
        </p:txBody>
      </p:sp>
      <p:sp>
        <p:nvSpPr>
          <p:cNvPr id="100" name="object 48"/>
          <p:cNvSpPr txBox="1"/>
          <p:nvPr>
            <p:custDataLst>
              <p:tags r:id="rId23"/>
            </p:custDataLst>
          </p:nvPr>
        </p:nvSpPr>
        <p:spPr>
          <a:xfrm>
            <a:off x="944976" y="1105055"/>
            <a:ext cx="2812529" cy="37115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anchor="t"/>
          <a:lstStyle>
            <a:lvl1pPr lvl="0" indent="12700">
              <a:defRPr sz="1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kern="500" spc="133" dirty="0">
                <a:latin typeface="+mn-ea"/>
                <a:ea typeface="+mn-ea"/>
              </a:rPr>
              <a:t>大型央企</a:t>
            </a:r>
          </a:p>
        </p:txBody>
      </p:sp>
      <p:sp>
        <p:nvSpPr>
          <p:cNvPr id="101" name="object 48"/>
          <p:cNvSpPr txBox="1"/>
          <p:nvPr>
            <p:custDataLst>
              <p:tags r:id="rId24"/>
            </p:custDataLst>
          </p:nvPr>
        </p:nvSpPr>
        <p:spPr>
          <a:xfrm>
            <a:off x="3876132" y="1102751"/>
            <a:ext cx="1804035" cy="366404"/>
          </a:xfrm>
          <a:prstGeom prst="rect">
            <a:avLst/>
          </a:prstGeom>
          <a:solidFill>
            <a:srgbClr val="FFE600"/>
          </a:solidFill>
          <a:ln w="12700">
            <a:noFill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anchor="t"/>
          <a:lstStyle>
            <a:lvl1pPr lvl="0" indent="12700">
              <a:defRPr sz="1400" b="1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1600" b="0" kern="500" spc="133" dirty="0">
                <a:latin typeface="+mn-ea"/>
                <a:ea typeface="+mn-ea"/>
              </a:rPr>
              <a:t>製造業</a:t>
            </a:r>
          </a:p>
        </p:txBody>
      </p:sp>
      <p:pic>
        <p:nvPicPr>
          <p:cNvPr id="102" name="图片 20" descr="图片包含 文本&#10;&#10;描述已自动生成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13" cstate="screen"/>
          <a:stretch>
            <a:fillRect/>
          </a:stretch>
        </p:blipFill>
        <p:spPr>
          <a:xfrm>
            <a:off x="1091151" y="1673605"/>
            <a:ext cx="962407" cy="368395"/>
          </a:xfrm>
          <a:prstGeom prst="rect">
            <a:avLst/>
          </a:prstGeom>
        </p:spPr>
      </p:pic>
      <p:pic>
        <p:nvPicPr>
          <p:cNvPr id="105" name="图片 50"/>
          <p:cNvPicPr/>
          <p:nvPr>
            <p:custDataLst>
              <p:tags r:id="rId26"/>
            </p:custDataLst>
          </p:nvPr>
        </p:nvPicPr>
        <p:blipFill rotWithShape="1">
          <a:blip r:embed="rId114" cstate="email"/>
          <a:stretch>
            <a:fillRect/>
          </a:stretch>
        </p:blipFill>
        <p:spPr>
          <a:xfrm>
            <a:off x="7970363" y="2888001"/>
            <a:ext cx="284709" cy="252001"/>
          </a:xfrm>
          <a:prstGeom prst="rect">
            <a:avLst/>
          </a:prstGeom>
        </p:spPr>
      </p:pic>
      <p:pic>
        <p:nvPicPr>
          <p:cNvPr id="106" name="图片 52"/>
          <p:cNvPicPr/>
          <p:nvPr>
            <p:custDataLst>
              <p:tags r:id="rId27"/>
            </p:custDataLst>
          </p:nvPr>
        </p:nvPicPr>
        <p:blipFill rotWithShape="1">
          <a:blip r:embed="rId115" cstate="email"/>
          <a:stretch>
            <a:fillRect/>
          </a:stretch>
        </p:blipFill>
        <p:spPr>
          <a:xfrm>
            <a:off x="7811218" y="2013632"/>
            <a:ext cx="610092" cy="272075"/>
          </a:xfrm>
          <a:prstGeom prst="rect">
            <a:avLst/>
          </a:prstGeom>
        </p:spPr>
      </p:pic>
      <p:pic>
        <p:nvPicPr>
          <p:cNvPr id="107" name="图片 55"/>
          <p:cNvPicPr/>
          <p:nvPr>
            <p:custDataLst>
              <p:tags r:id="rId28"/>
            </p:custDataLst>
          </p:nvPr>
        </p:nvPicPr>
        <p:blipFill>
          <a:blip r:embed="rId116" cstate="email"/>
          <a:stretch>
            <a:fillRect/>
          </a:stretch>
        </p:blipFill>
        <p:spPr>
          <a:xfrm>
            <a:off x="7695099" y="4537392"/>
            <a:ext cx="750060" cy="194821"/>
          </a:xfrm>
          <a:prstGeom prst="rect">
            <a:avLst/>
          </a:prstGeom>
        </p:spPr>
      </p:pic>
      <p:pic>
        <p:nvPicPr>
          <p:cNvPr id="109" name="图片 61"/>
          <p:cNvPicPr/>
          <p:nvPr>
            <p:custDataLst>
              <p:tags r:id="rId29"/>
            </p:custDataLst>
          </p:nvPr>
        </p:nvPicPr>
        <p:blipFill>
          <a:blip r:embed="rId117" cstate="email"/>
          <a:stretch>
            <a:fillRect/>
          </a:stretch>
        </p:blipFill>
        <p:spPr>
          <a:xfrm>
            <a:off x="10208028" y="3182223"/>
            <a:ext cx="632509" cy="284775"/>
          </a:xfrm>
          <a:prstGeom prst="rect">
            <a:avLst/>
          </a:prstGeom>
        </p:spPr>
      </p:pic>
      <p:pic>
        <p:nvPicPr>
          <p:cNvPr id="110" name="图片 63"/>
          <p:cNvPicPr/>
          <p:nvPr>
            <p:custDataLst>
              <p:tags r:id="rId30"/>
            </p:custDataLst>
          </p:nvPr>
        </p:nvPicPr>
        <p:blipFill>
          <a:blip r:embed="rId118" cstate="email"/>
          <a:stretch>
            <a:fillRect/>
          </a:stretch>
        </p:blipFill>
        <p:spPr>
          <a:xfrm>
            <a:off x="10227267" y="3597319"/>
            <a:ext cx="566071" cy="401573"/>
          </a:xfrm>
          <a:prstGeom prst="rect">
            <a:avLst/>
          </a:prstGeom>
        </p:spPr>
      </p:pic>
      <p:pic>
        <p:nvPicPr>
          <p:cNvPr id="111" name="图片 64"/>
          <p:cNvPicPr/>
          <p:nvPr>
            <p:custDataLst>
              <p:tags r:id="rId31"/>
            </p:custDataLst>
          </p:nvPr>
        </p:nvPicPr>
        <p:blipFill rotWithShape="1">
          <a:blip r:embed="rId119"/>
          <a:stretch>
            <a:fillRect/>
          </a:stretch>
        </p:blipFill>
        <p:spPr>
          <a:xfrm>
            <a:off x="10311666" y="4159039"/>
            <a:ext cx="397607" cy="442955"/>
          </a:xfrm>
          <a:prstGeom prst="rect">
            <a:avLst/>
          </a:prstGeom>
        </p:spPr>
      </p:pic>
      <p:pic>
        <p:nvPicPr>
          <p:cNvPr id="113" name="图片 165"/>
          <p:cNvPicPr/>
          <p:nvPr>
            <p:custDataLst>
              <p:tags r:id="rId32"/>
            </p:custDataLst>
          </p:nvPr>
        </p:nvPicPr>
        <p:blipFill>
          <a:blip r:embed="rId120" cstate="email"/>
          <a:stretch>
            <a:fillRect/>
          </a:stretch>
        </p:blipFill>
        <p:spPr>
          <a:xfrm>
            <a:off x="10219773" y="5290228"/>
            <a:ext cx="641721" cy="266099"/>
          </a:xfrm>
          <a:prstGeom prst="rect">
            <a:avLst/>
          </a:prstGeom>
          <a:ln w="12700">
            <a:miter/>
          </a:ln>
        </p:spPr>
      </p:pic>
      <p:pic>
        <p:nvPicPr>
          <p:cNvPr id="118" name="图片 69"/>
          <p:cNvPicPr/>
          <p:nvPr>
            <p:custDataLst>
              <p:tags r:id="rId33"/>
            </p:custDataLst>
          </p:nvPr>
        </p:nvPicPr>
        <p:blipFill rotWithShape="1">
          <a:blip r:embed="rId121" cstate="email"/>
          <a:stretch>
            <a:fillRect/>
          </a:stretch>
        </p:blipFill>
        <p:spPr>
          <a:xfrm>
            <a:off x="10298026" y="5732827"/>
            <a:ext cx="488073" cy="309635"/>
          </a:xfrm>
          <a:prstGeom prst="rect">
            <a:avLst/>
          </a:prstGeom>
        </p:spPr>
      </p:pic>
      <p:pic>
        <p:nvPicPr>
          <p:cNvPr id="120" name="图片 70"/>
          <p:cNvPicPr/>
          <p:nvPr>
            <p:custDataLst>
              <p:tags r:id="rId34"/>
            </p:custDataLst>
          </p:nvPr>
        </p:nvPicPr>
        <p:blipFill rotWithShape="1">
          <a:blip r:embed="rId122" cstate="email"/>
          <a:stretch>
            <a:fillRect/>
          </a:stretch>
        </p:blipFill>
        <p:spPr>
          <a:xfrm>
            <a:off x="10166362" y="4710285"/>
            <a:ext cx="715841" cy="419321"/>
          </a:xfrm>
          <a:prstGeom prst="rect">
            <a:avLst/>
          </a:prstGeom>
        </p:spPr>
      </p:pic>
      <p:pic>
        <p:nvPicPr>
          <p:cNvPr id="123" name="图片 74"/>
          <p:cNvPicPr/>
          <p:nvPr>
            <p:custDataLst>
              <p:tags r:id="rId35"/>
            </p:custDataLst>
          </p:nvPr>
        </p:nvPicPr>
        <p:blipFill>
          <a:blip r:embed="rId123" cstate="email"/>
          <a:stretch>
            <a:fillRect/>
          </a:stretch>
        </p:blipFill>
        <p:spPr>
          <a:xfrm>
            <a:off x="9020385" y="4525204"/>
            <a:ext cx="665555" cy="350931"/>
          </a:xfrm>
          <a:prstGeom prst="rect">
            <a:avLst/>
          </a:prstGeom>
          <a:ln>
            <a:noFill/>
          </a:ln>
        </p:spPr>
      </p:pic>
      <p:pic>
        <p:nvPicPr>
          <p:cNvPr id="124" name="图片 178"/>
          <p:cNvPicPr/>
          <p:nvPr>
            <p:custDataLst>
              <p:tags r:id="rId36"/>
            </p:custDataLst>
          </p:nvPr>
        </p:nvPicPr>
        <p:blipFill>
          <a:blip r:embed="rId124" cstate="email"/>
          <a:stretch>
            <a:fillRect/>
          </a:stretch>
        </p:blipFill>
        <p:spPr>
          <a:xfrm>
            <a:off x="9091813" y="2772585"/>
            <a:ext cx="488073" cy="365303"/>
          </a:xfrm>
          <a:prstGeom prst="rect">
            <a:avLst/>
          </a:prstGeom>
          <a:ln w="12700">
            <a:miter/>
          </a:ln>
        </p:spPr>
      </p:pic>
      <p:pic>
        <p:nvPicPr>
          <p:cNvPr id="126" name="图片 76"/>
          <p:cNvPicPr/>
          <p:nvPr>
            <p:custDataLst>
              <p:tags r:id="rId37"/>
            </p:custDataLst>
          </p:nvPr>
        </p:nvPicPr>
        <p:blipFill>
          <a:blip r:embed="rId125" cstate="email"/>
          <a:stretch>
            <a:fillRect/>
          </a:stretch>
        </p:blipFill>
        <p:spPr>
          <a:xfrm>
            <a:off x="8905399" y="3283869"/>
            <a:ext cx="850431" cy="220223"/>
          </a:xfrm>
          <a:prstGeom prst="rect">
            <a:avLst/>
          </a:prstGeom>
        </p:spPr>
      </p:pic>
      <p:pic>
        <p:nvPicPr>
          <p:cNvPr id="127" name="图片 78"/>
          <p:cNvPicPr/>
          <p:nvPr>
            <p:custDataLst>
              <p:tags r:id="rId38"/>
            </p:custDataLst>
          </p:nvPr>
        </p:nvPicPr>
        <p:blipFill>
          <a:blip r:embed="rId126" cstate="email"/>
          <a:stretch>
            <a:fillRect/>
          </a:stretch>
        </p:blipFill>
        <p:spPr>
          <a:xfrm>
            <a:off x="8949536" y="4223551"/>
            <a:ext cx="861181" cy="169627"/>
          </a:xfrm>
          <a:prstGeom prst="rect">
            <a:avLst/>
          </a:prstGeom>
        </p:spPr>
      </p:pic>
      <p:pic>
        <p:nvPicPr>
          <p:cNvPr id="128" name="图片 79"/>
          <p:cNvPicPr/>
          <p:nvPr>
            <p:custDataLst>
              <p:tags r:id="rId39"/>
            </p:custDataLst>
          </p:nvPr>
        </p:nvPicPr>
        <p:blipFill>
          <a:blip r:embed="rId127" cstate="email"/>
          <a:stretch>
            <a:fillRect/>
          </a:stretch>
        </p:blipFill>
        <p:spPr>
          <a:xfrm>
            <a:off x="8931764" y="3643057"/>
            <a:ext cx="806733" cy="382812"/>
          </a:xfrm>
          <a:prstGeom prst="rect">
            <a:avLst/>
          </a:prstGeom>
        </p:spPr>
      </p:pic>
      <p:pic>
        <p:nvPicPr>
          <p:cNvPr id="131" name="图片 92"/>
          <p:cNvPicPr/>
          <p:nvPr>
            <p:custDataLst>
              <p:tags r:id="rId40"/>
            </p:custDataLst>
          </p:nvPr>
        </p:nvPicPr>
        <p:blipFill>
          <a:blip r:embed="rId128" cstate="screen"/>
          <a:stretch>
            <a:fillRect/>
          </a:stretch>
        </p:blipFill>
        <p:spPr>
          <a:xfrm>
            <a:off x="8995092" y="5017499"/>
            <a:ext cx="776480" cy="277007"/>
          </a:xfrm>
          <a:prstGeom prst="rect">
            <a:avLst/>
          </a:prstGeom>
        </p:spPr>
      </p:pic>
      <p:pic>
        <p:nvPicPr>
          <p:cNvPr id="133" name="Picture 6"/>
          <p:cNvPicPr/>
          <p:nvPr>
            <p:custDataLst>
              <p:tags r:id="rId41"/>
            </p:custDataLst>
          </p:nvPr>
        </p:nvPicPr>
        <p:blipFill>
          <a:blip r:embed="rId129" cstate="email"/>
          <a:stretch>
            <a:fillRect/>
          </a:stretch>
        </p:blipFill>
        <p:spPr>
          <a:xfrm>
            <a:off x="7700012" y="5828625"/>
            <a:ext cx="787584" cy="179064"/>
          </a:xfrm>
          <a:prstGeom prst="rect">
            <a:avLst/>
          </a:prstGeom>
          <a:ln w="12700">
            <a:miter/>
          </a:ln>
        </p:spPr>
      </p:pic>
      <p:pic>
        <p:nvPicPr>
          <p:cNvPr id="134" name="图片 104"/>
          <p:cNvPicPr/>
          <p:nvPr>
            <p:custDataLst>
              <p:tags r:id="rId42"/>
            </p:custDataLst>
          </p:nvPr>
        </p:nvPicPr>
        <p:blipFill>
          <a:blip r:embed="rId130" cstate="email"/>
          <a:stretch>
            <a:fillRect/>
          </a:stretch>
        </p:blipFill>
        <p:spPr>
          <a:xfrm>
            <a:off x="6843459" y="3835923"/>
            <a:ext cx="394287" cy="345605"/>
          </a:xfrm>
          <a:prstGeom prst="rect">
            <a:avLst/>
          </a:prstGeom>
        </p:spPr>
      </p:pic>
      <p:pic>
        <p:nvPicPr>
          <p:cNvPr id="137" name="图片 106"/>
          <p:cNvPicPr/>
          <p:nvPr>
            <p:custDataLst>
              <p:tags r:id="rId43"/>
            </p:custDataLst>
          </p:nvPr>
        </p:nvPicPr>
        <p:blipFill>
          <a:blip r:embed="rId131" cstate="screen"/>
          <a:stretch>
            <a:fillRect/>
          </a:stretch>
        </p:blipFill>
        <p:spPr>
          <a:xfrm>
            <a:off x="5927829" y="2680377"/>
            <a:ext cx="1386903" cy="213849"/>
          </a:xfrm>
          <a:prstGeom prst="rect">
            <a:avLst/>
          </a:prstGeom>
        </p:spPr>
      </p:pic>
      <p:pic>
        <p:nvPicPr>
          <p:cNvPr id="139" name="图片 107"/>
          <p:cNvPicPr/>
          <p:nvPr>
            <p:custDataLst>
              <p:tags r:id="rId44"/>
            </p:custDataLst>
          </p:nvPr>
        </p:nvPicPr>
        <p:blipFill rotWithShape="1">
          <a:blip r:embed="rId132" cstate="screen"/>
          <a:srcRect t="-21435" b="-1"/>
          <a:stretch>
            <a:fillRect/>
          </a:stretch>
        </p:blipFill>
        <p:spPr>
          <a:xfrm>
            <a:off x="5880858" y="2972040"/>
            <a:ext cx="692852" cy="247539"/>
          </a:xfrm>
          <a:prstGeom prst="rect">
            <a:avLst/>
          </a:prstGeom>
        </p:spPr>
      </p:pic>
      <p:pic>
        <p:nvPicPr>
          <p:cNvPr id="141" name="图片 112"/>
          <p:cNvPicPr/>
          <p:nvPr>
            <p:custDataLst>
              <p:tags r:id="rId45"/>
            </p:custDataLst>
          </p:nvPr>
        </p:nvPicPr>
        <p:blipFill>
          <a:blip r:embed="rId133" cstate="screen"/>
          <a:stretch>
            <a:fillRect/>
          </a:stretch>
        </p:blipFill>
        <p:spPr>
          <a:xfrm>
            <a:off x="2893731" y="4428566"/>
            <a:ext cx="418360" cy="457889"/>
          </a:xfrm>
          <a:prstGeom prst="rect">
            <a:avLst/>
          </a:prstGeom>
        </p:spPr>
      </p:pic>
      <p:pic>
        <p:nvPicPr>
          <p:cNvPr id="142" name="图片 113"/>
          <p:cNvPicPr/>
          <p:nvPr>
            <p:custDataLst>
              <p:tags r:id="rId46"/>
            </p:custDataLst>
          </p:nvPr>
        </p:nvPicPr>
        <p:blipFill>
          <a:blip r:embed="rId134" cstate="screen"/>
          <a:stretch>
            <a:fillRect/>
          </a:stretch>
        </p:blipFill>
        <p:spPr>
          <a:xfrm>
            <a:off x="2836039" y="3858548"/>
            <a:ext cx="533743" cy="457889"/>
          </a:xfrm>
          <a:prstGeom prst="rect">
            <a:avLst/>
          </a:prstGeom>
        </p:spPr>
      </p:pic>
      <p:pic>
        <p:nvPicPr>
          <p:cNvPr id="143" name="图片 150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135" cstate="screen"/>
          <a:stretch>
            <a:fillRect/>
          </a:stretch>
        </p:blipFill>
        <p:spPr>
          <a:xfrm>
            <a:off x="997236" y="4468686"/>
            <a:ext cx="1332043" cy="421700"/>
          </a:xfrm>
          <a:prstGeom prst="rect">
            <a:avLst/>
          </a:prstGeom>
        </p:spPr>
      </p:pic>
      <p:pic>
        <p:nvPicPr>
          <p:cNvPr id="144" name="图片 152"/>
          <p:cNvPicPr>
            <a:picLocks noChangeAspect="1"/>
          </p:cNvPicPr>
          <p:nvPr>
            <p:custDataLst>
              <p:tags r:id="rId48"/>
            </p:custDataLst>
          </p:nvPr>
        </p:nvPicPr>
        <p:blipFill rotWithShape="1">
          <a:blip r:embed="rId136" cstate="screen"/>
          <a:srcRect/>
          <a:stretch>
            <a:fillRect/>
          </a:stretch>
        </p:blipFill>
        <p:spPr>
          <a:xfrm>
            <a:off x="1008931" y="3913255"/>
            <a:ext cx="1576023" cy="334975"/>
          </a:xfrm>
          <a:prstGeom prst="rect">
            <a:avLst/>
          </a:prstGeom>
        </p:spPr>
      </p:pic>
      <p:pic>
        <p:nvPicPr>
          <p:cNvPr id="146" name="图片 160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137" cstate="screen"/>
          <a:stretch>
            <a:fillRect/>
          </a:stretch>
        </p:blipFill>
        <p:spPr>
          <a:xfrm>
            <a:off x="2805685" y="3112432"/>
            <a:ext cx="741939" cy="199225"/>
          </a:xfrm>
          <a:prstGeom prst="rect">
            <a:avLst/>
          </a:prstGeom>
        </p:spPr>
      </p:pic>
      <p:pic>
        <p:nvPicPr>
          <p:cNvPr id="147" name="图片 164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38" cstate="screen"/>
          <a:stretch>
            <a:fillRect/>
          </a:stretch>
        </p:blipFill>
        <p:spPr>
          <a:xfrm>
            <a:off x="2760021" y="5600919"/>
            <a:ext cx="685779" cy="324603"/>
          </a:xfrm>
          <a:prstGeom prst="rect">
            <a:avLst/>
          </a:prstGeom>
        </p:spPr>
      </p:pic>
      <p:pic>
        <p:nvPicPr>
          <p:cNvPr id="150" name="图片 172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39" cstate="screen"/>
          <a:stretch>
            <a:fillRect/>
          </a:stretch>
        </p:blipFill>
        <p:spPr>
          <a:xfrm>
            <a:off x="3967374" y="2609197"/>
            <a:ext cx="751903" cy="238039"/>
          </a:xfrm>
          <a:prstGeom prst="rect">
            <a:avLst/>
          </a:prstGeom>
        </p:spPr>
      </p:pic>
      <p:pic>
        <p:nvPicPr>
          <p:cNvPr id="154" name="图片 174"/>
          <p:cNvPicPr>
            <a:picLocks noChangeAspect="1"/>
          </p:cNvPicPr>
          <p:nvPr>
            <p:custDataLst>
              <p:tags r:id="rId52"/>
            </p:custDataLst>
          </p:nvPr>
        </p:nvPicPr>
        <p:blipFill rotWithShape="1">
          <a:blip r:embed="rId140" cstate="screen"/>
          <a:srcRect/>
          <a:stretch>
            <a:fillRect/>
          </a:stretch>
        </p:blipFill>
        <p:spPr>
          <a:xfrm>
            <a:off x="4810619" y="2593341"/>
            <a:ext cx="709435" cy="274311"/>
          </a:xfrm>
          <a:prstGeom prst="rect">
            <a:avLst/>
          </a:prstGeom>
        </p:spPr>
      </p:pic>
      <p:pic>
        <p:nvPicPr>
          <p:cNvPr id="156" name="图片 176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141" cstate="screen"/>
          <a:stretch>
            <a:fillRect/>
          </a:stretch>
        </p:blipFill>
        <p:spPr>
          <a:xfrm>
            <a:off x="4843357" y="5177286"/>
            <a:ext cx="729609" cy="261052"/>
          </a:xfrm>
          <a:prstGeom prst="rect">
            <a:avLst/>
          </a:prstGeom>
        </p:spPr>
      </p:pic>
      <p:pic>
        <p:nvPicPr>
          <p:cNvPr id="162" name="图片 7"/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42" cstate="screen"/>
          <a:stretch>
            <a:fillRect/>
          </a:stretch>
        </p:blipFill>
        <p:spPr>
          <a:xfrm>
            <a:off x="5013795" y="2067624"/>
            <a:ext cx="431107" cy="431107"/>
          </a:xfrm>
          <a:prstGeom prst="rect">
            <a:avLst/>
          </a:prstGeom>
        </p:spPr>
      </p:pic>
      <p:pic>
        <p:nvPicPr>
          <p:cNvPr id="163" name="图片 9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43" cstate="screen"/>
          <a:stretch>
            <a:fillRect/>
          </a:stretch>
        </p:blipFill>
        <p:spPr>
          <a:xfrm>
            <a:off x="7814866" y="2432400"/>
            <a:ext cx="589431" cy="302273"/>
          </a:xfrm>
          <a:prstGeom prst="rect">
            <a:avLst/>
          </a:prstGeom>
        </p:spPr>
      </p:pic>
      <p:pic>
        <p:nvPicPr>
          <p:cNvPr id="164" name="图片 15"/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144" cstate="screen"/>
          <a:stretch>
            <a:fillRect/>
          </a:stretch>
        </p:blipFill>
        <p:spPr>
          <a:xfrm>
            <a:off x="10214220" y="2822272"/>
            <a:ext cx="601065" cy="225619"/>
          </a:xfrm>
          <a:prstGeom prst="rect">
            <a:avLst/>
          </a:prstGeom>
        </p:spPr>
      </p:pic>
      <p:pic>
        <p:nvPicPr>
          <p:cNvPr id="166" name="图片 22"/>
          <p:cNvPicPr>
            <a:picLocks noChangeAspect="1"/>
          </p:cNvPicPr>
          <p:nvPr>
            <p:custDataLst>
              <p:tags r:id="rId57"/>
            </p:custDataLst>
          </p:nvPr>
        </p:nvPicPr>
        <p:blipFill rotWithShape="1">
          <a:blip r:embed="rId145" cstate="screen"/>
          <a:srcRect/>
          <a:stretch>
            <a:fillRect/>
          </a:stretch>
        </p:blipFill>
        <p:spPr>
          <a:xfrm>
            <a:off x="3929643" y="2064891"/>
            <a:ext cx="909847" cy="441221"/>
          </a:xfrm>
          <a:prstGeom prst="rect">
            <a:avLst/>
          </a:prstGeom>
        </p:spPr>
      </p:pic>
      <p:pic>
        <p:nvPicPr>
          <p:cNvPr id="168" name="图片 92"/>
          <p:cNvPicPr>
            <a:picLocks noChangeAspect="1"/>
          </p:cNvPicPr>
          <p:nvPr>
            <p:custDataLst>
              <p:tags r:id="rId58"/>
            </p:custDataLst>
          </p:nvPr>
        </p:nvPicPr>
        <p:blipFill rotWithShape="1">
          <a:blip r:embed="rId146" cstate="screen"/>
          <a:srcRect/>
          <a:stretch>
            <a:fillRect/>
          </a:stretch>
        </p:blipFill>
        <p:spPr>
          <a:xfrm>
            <a:off x="4082004" y="3713019"/>
            <a:ext cx="545961" cy="553739"/>
          </a:xfrm>
          <a:prstGeom prst="rect">
            <a:avLst/>
          </a:prstGeom>
        </p:spPr>
      </p:pic>
      <p:pic>
        <p:nvPicPr>
          <p:cNvPr id="169" name="图片 103"/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147" cstate="screen"/>
          <a:stretch>
            <a:fillRect/>
          </a:stretch>
        </p:blipFill>
        <p:spPr>
          <a:xfrm>
            <a:off x="10270268" y="1621561"/>
            <a:ext cx="442848" cy="484580"/>
          </a:xfrm>
          <a:prstGeom prst="rect">
            <a:avLst/>
          </a:prstGeom>
        </p:spPr>
      </p:pic>
      <p:pic>
        <p:nvPicPr>
          <p:cNvPr id="170" name="图片 135"/>
          <p:cNvPicPr>
            <a:picLocks noChangeAspect="1"/>
          </p:cNvPicPr>
          <p:nvPr>
            <p:custDataLst>
              <p:tags r:id="rId60"/>
            </p:custDataLst>
          </p:nvPr>
        </p:nvPicPr>
        <p:blipFill rotWithShape="1">
          <a:blip r:embed="rId148" cstate="screen"/>
          <a:srcRect/>
          <a:stretch>
            <a:fillRect/>
          </a:stretch>
        </p:blipFill>
        <p:spPr>
          <a:xfrm>
            <a:off x="3981185" y="2948176"/>
            <a:ext cx="686015" cy="217577"/>
          </a:xfrm>
          <a:prstGeom prst="rect">
            <a:avLst/>
          </a:prstGeom>
        </p:spPr>
      </p:pic>
      <p:pic>
        <p:nvPicPr>
          <p:cNvPr id="171" name="图片 137"/>
          <p:cNvPicPr>
            <a:picLocks noChangeAspect="1"/>
          </p:cNvPicPr>
          <p:nvPr>
            <p:custDataLst>
              <p:tags r:id="rId61"/>
            </p:custDataLst>
          </p:nvPr>
        </p:nvPicPr>
        <p:blipFill>
          <a:blip r:embed="rId149" cstate="screen"/>
          <a:stretch>
            <a:fillRect/>
          </a:stretch>
        </p:blipFill>
        <p:spPr>
          <a:xfrm>
            <a:off x="10333854" y="2238651"/>
            <a:ext cx="325748" cy="469283"/>
          </a:xfrm>
          <a:prstGeom prst="rect">
            <a:avLst/>
          </a:prstGeom>
        </p:spPr>
      </p:pic>
      <p:pic>
        <p:nvPicPr>
          <p:cNvPr id="172" name="图片 14"/>
          <p:cNvPicPr>
            <a:picLocks noChangeAspect="1"/>
          </p:cNvPicPr>
          <p:nvPr>
            <p:custDataLst>
              <p:tags r:id="rId62"/>
            </p:custDataLst>
          </p:nvPr>
        </p:nvPicPr>
        <p:blipFill>
          <a:blip r:embed="rId150" cstate="screen"/>
          <a:stretch>
            <a:fillRect/>
          </a:stretch>
        </p:blipFill>
        <p:spPr>
          <a:xfrm>
            <a:off x="5059946" y="3784008"/>
            <a:ext cx="372897" cy="372897"/>
          </a:xfrm>
          <a:prstGeom prst="rect">
            <a:avLst/>
          </a:prstGeom>
        </p:spPr>
      </p:pic>
      <p:pic>
        <p:nvPicPr>
          <p:cNvPr id="176" name="图片 5" descr="src=http___www.51wendang.com_pic_09b3fc4ae17321dac41f41b8_1-364-png_6_0_0_257_475_402_197_893.25_1263.375-744-0-0-744.jpg&amp;refer=http___www.51wendang"/>
          <p:cNvPicPr>
            <a:picLocks noChangeAspect="1"/>
          </p:cNvPicPr>
          <p:nvPr>
            <p:custDataLst>
              <p:tags r:id="rId63"/>
            </p:custDataLst>
          </p:nvPr>
        </p:nvPicPr>
        <p:blipFill>
          <a:blip r:embed="rId151" cstate="screen"/>
          <a:stretch>
            <a:fillRect/>
          </a:stretch>
        </p:blipFill>
        <p:spPr>
          <a:xfrm>
            <a:off x="4801725" y="4654133"/>
            <a:ext cx="729815" cy="356755"/>
          </a:xfrm>
          <a:prstGeom prst="rect">
            <a:avLst/>
          </a:prstGeom>
        </p:spPr>
      </p:pic>
      <p:pic>
        <p:nvPicPr>
          <p:cNvPr id="178" name="图片 8" descr="src=http___cdn.logosj.com_wp-content_uploads_2014_02_1-140225000559.gif&amp;refer=http___cdn.logosj"/>
          <p:cNvPicPr>
            <a:picLocks noChangeAspect="1"/>
          </p:cNvPicPr>
          <p:nvPr>
            <p:custDataLst>
              <p:tags r:id="rId64"/>
            </p:custDataLst>
          </p:nvPr>
        </p:nvPicPr>
        <p:blipFill>
          <a:blip r:embed="rId152" cstate="screen"/>
          <a:stretch>
            <a:fillRect/>
          </a:stretch>
        </p:blipFill>
        <p:spPr>
          <a:xfrm>
            <a:off x="3928608" y="4521511"/>
            <a:ext cx="808536" cy="672227"/>
          </a:xfrm>
          <a:prstGeom prst="rect">
            <a:avLst/>
          </a:prstGeom>
        </p:spPr>
      </p:pic>
      <p:pic>
        <p:nvPicPr>
          <p:cNvPr id="180" name="图片 10" descr="src=http___5b0988e595225.cdn.sohucs.com_q_70,c_zoom,w_640_images_20171028_ea2807dc28224cec97454f9bd4c80424.jpeg&amp;refer=http___5b0988e595225.cdn.sohucs"/>
          <p:cNvPicPr>
            <a:picLocks noChangeAspect="1"/>
          </p:cNvPicPr>
          <p:nvPr>
            <p:custDataLst>
              <p:tags r:id="rId65"/>
            </p:custDataLst>
          </p:nvPr>
        </p:nvPicPr>
        <p:blipFill>
          <a:blip r:embed="rId153" cstate="screen"/>
          <a:stretch>
            <a:fillRect/>
          </a:stretch>
        </p:blipFill>
        <p:spPr>
          <a:xfrm>
            <a:off x="3910242" y="5170428"/>
            <a:ext cx="856164" cy="267403"/>
          </a:xfrm>
          <a:prstGeom prst="rect">
            <a:avLst/>
          </a:prstGeom>
        </p:spPr>
      </p:pic>
      <p:pic>
        <p:nvPicPr>
          <p:cNvPr id="182" name="图片 16" descr="src=http___zhaopin-c-ask.oss-cn-beijing.aliyuncs.com_avatar_QQJ5UafaUUnlvQg71563342073.1464481.jpg&amp;refer=http___zhaopin-c-ask.oss-cn-beijing.aliyuncs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154" cstate="screen"/>
          <a:stretch>
            <a:fillRect/>
          </a:stretch>
        </p:blipFill>
        <p:spPr>
          <a:xfrm>
            <a:off x="6699731" y="4195695"/>
            <a:ext cx="684160" cy="684160"/>
          </a:xfrm>
          <a:prstGeom prst="rect">
            <a:avLst/>
          </a:prstGeom>
        </p:spPr>
      </p:pic>
      <p:pic>
        <p:nvPicPr>
          <p:cNvPr id="183" name="图片 23" descr="src=http___zhaopin-c-ask.oss-cn-beijing.aliyuncs.com_avatar_QQJ5UafaUUnlvQg71563342073.1464481.jpg&amp;refer=http___zhaopin-c-ask.oss-cn-beijing.aliyuncs"/>
          <p:cNvPicPr>
            <a:picLocks noChangeAspect="1"/>
          </p:cNvPicPr>
          <p:nvPr>
            <p:custDataLst>
              <p:tags r:id="rId67"/>
            </p:custDataLst>
          </p:nvPr>
        </p:nvPicPr>
        <p:blipFill>
          <a:blip r:embed="rId155" cstate="screen"/>
          <a:stretch>
            <a:fillRect/>
          </a:stretch>
        </p:blipFill>
        <p:spPr>
          <a:xfrm>
            <a:off x="8881238" y="1901350"/>
            <a:ext cx="919605" cy="409583"/>
          </a:xfrm>
          <a:prstGeom prst="rect">
            <a:avLst/>
          </a:prstGeom>
        </p:spPr>
      </p:pic>
      <p:pic>
        <p:nvPicPr>
          <p:cNvPr id="184" name="图片 24" descr="111"/>
          <p:cNvPicPr>
            <a:picLocks noChangeAspect="1"/>
          </p:cNvPicPr>
          <p:nvPr>
            <p:custDataLst>
              <p:tags r:id="rId68"/>
            </p:custDataLst>
          </p:nvPr>
        </p:nvPicPr>
        <p:blipFill>
          <a:blip r:embed="rId156" cstate="screen"/>
          <a:stretch>
            <a:fillRect/>
          </a:stretch>
        </p:blipFill>
        <p:spPr>
          <a:xfrm>
            <a:off x="8881799" y="2190517"/>
            <a:ext cx="920259" cy="840689"/>
          </a:xfrm>
          <a:prstGeom prst="rect">
            <a:avLst/>
          </a:prstGeom>
        </p:spPr>
      </p:pic>
      <p:pic>
        <p:nvPicPr>
          <p:cNvPr id="185" name="图片 59" descr="src=http___i7.hexun.com_2019-11-15_199287614.gif&amp;refer=http___i7.hexun"/>
          <p:cNvPicPr>
            <a:picLocks noChangeAspect="1"/>
          </p:cNvPicPr>
          <p:nvPr>
            <p:custDataLst>
              <p:tags r:id="rId69"/>
            </p:custDataLst>
          </p:nvPr>
        </p:nvPicPr>
        <p:blipFill>
          <a:blip r:embed="rId157" cstate="screen"/>
          <a:stretch>
            <a:fillRect/>
          </a:stretch>
        </p:blipFill>
        <p:spPr>
          <a:xfrm>
            <a:off x="6165982" y="2262851"/>
            <a:ext cx="922108" cy="393627"/>
          </a:xfrm>
          <a:prstGeom prst="rect">
            <a:avLst/>
          </a:prstGeom>
        </p:spPr>
      </p:pic>
      <p:pic>
        <p:nvPicPr>
          <p:cNvPr id="186" name="图片 151"/>
          <p:cNvPicPr>
            <a:picLocks noChangeAspect="1"/>
          </p:cNvPicPr>
          <p:nvPr>
            <p:custDataLst>
              <p:tags r:id="rId70"/>
            </p:custDataLst>
          </p:nvPr>
        </p:nvPicPr>
        <p:blipFill>
          <a:blip r:embed="rId158" cstate="screen"/>
          <a:stretch>
            <a:fillRect/>
          </a:stretch>
        </p:blipFill>
        <p:spPr>
          <a:xfrm>
            <a:off x="5939625" y="1968154"/>
            <a:ext cx="717635" cy="324967"/>
          </a:xfrm>
          <a:prstGeom prst="rect">
            <a:avLst/>
          </a:prstGeom>
        </p:spPr>
      </p:pic>
      <p:pic>
        <p:nvPicPr>
          <p:cNvPr id="187" name="图片 12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159" cstate="screen"/>
          <a:stretch>
            <a:fillRect/>
          </a:stretch>
        </p:blipFill>
        <p:spPr>
          <a:xfrm>
            <a:off x="6694439" y="3338771"/>
            <a:ext cx="638613" cy="395939"/>
          </a:xfrm>
          <a:prstGeom prst="rect">
            <a:avLst/>
          </a:prstGeom>
        </p:spPr>
      </p:pic>
      <p:pic>
        <p:nvPicPr>
          <p:cNvPr id="188" name="图片 25"/>
          <p:cNvPicPr>
            <a:picLocks noChangeAspect="1"/>
          </p:cNvPicPr>
          <p:nvPr>
            <p:custDataLst>
              <p:tags r:id="rId72"/>
            </p:custDataLst>
          </p:nvPr>
        </p:nvPicPr>
        <p:blipFill>
          <a:blip r:embed="rId160" cstate="screen"/>
          <a:stretch>
            <a:fillRect/>
          </a:stretch>
        </p:blipFill>
        <p:spPr>
          <a:xfrm>
            <a:off x="6799346" y="1923455"/>
            <a:ext cx="572705" cy="348205"/>
          </a:xfrm>
          <a:prstGeom prst="rect">
            <a:avLst/>
          </a:prstGeom>
        </p:spPr>
      </p:pic>
      <p:pic>
        <p:nvPicPr>
          <p:cNvPr id="189" name="图片 22"/>
          <p:cNvPicPr/>
          <p:nvPr>
            <p:custDataLst>
              <p:tags r:id="rId73"/>
            </p:custDataLst>
          </p:nvPr>
        </p:nvPicPr>
        <p:blipFill>
          <a:blip r:embed="rId161" cstate="email"/>
          <a:stretch>
            <a:fillRect/>
          </a:stretch>
        </p:blipFill>
        <p:spPr>
          <a:xfrm>
            <a:off x="3954759" y="4305391"/>
            <a:ext cx="770292" cy="225319"/>
          </a:xfrm>
          <a:prstGeom prst="rect">
            <a:avLst/>
          </a:prstGeom>
        </p:spPr>
      </p:pic>
      <p:pic>
        <p:nvPicPr>
          <p:cNvPr id="190" name="图片 109"/>
          <p:cNvPicPr/>
          <p:nvPr>
            <p:custDataLst>
              <p:tags r:id="rId74"/>
            </p:custDataLst>
          </p:nvPr>
        </p:nvPicPr>
        <p:blipFill rotWithShape="1">
          <a:blip r:embed="rId162" cstate="screen"/>
          <a:srcRect/>
          <a:stretch>
            <a:fillRect/>
          </a:stretch>
        </p:blipFill>
        <p:spPr>
          <a:xfrm>
            <a:off x="4861911" y="4299232"/>
            <a:ext cx="699469" cy="244011"/>
          </a:xfrm>
          <a:prstGeom prst="rect">
            <a:avLst/>
          </a:prstGeom>
        </p:spPr>
      </p:pic>
      <p:pic>
        <p:nvPicPr>
          <p:cNvPr id="191" name="图片 89"/>
          <p:cNvPicPr>
            <a:picLocks noChangeAspect="1"/>
          </p:cNvPicPr>
          <p:nvPr>
            <p:custDataLst>
              <p:tags r:id="rId75"/>
            </p:custDataLst>
          </p:nvPr>
        </p:nvPicPr>
        <p:blipFill>
          <a:blip r:embed="rId163" cstate="screen"/>
          <a:stretch>
            <a:fillRect/>
          </a:stretch>
        </p:blipFill>
        <p:spPr>
          <a:xfrm>
            <a:off x="1081997" y="2079597"/>
            <a:ext cx="1634440" cy="387236"/>
          </a:xfrm>
          <a:prstGeom prst="rect">
            <a:avLst/>
          </a:prstGeom>
        </p:spPr>
      </p:pic>
      <p:pic>
        <p:nvPicPr>
          <p:cNvPr id="192" name="图片 97"/>
          <p:cNvPicPr>
            <a:picLocks noChangeAspect="1"/>
          </p:cNvPicPr>
          <p:nvPr>
            <p:custDataLst>
              <p:tags r:id="rId76"/>
            </p:custDataLst>
          </p:nvPr>
        </p:nvPicPr>
        <p:blipFill>
          <a:blip r:embed="rId164" cstate="screen"/>
          <a:stretch>
            <a:fillRect/>
          </a:stretch>
        </p:blipFill>
        <p:spPr>
          <a:xfrm>
            <a:off x="1064740" y="3051827"/>
            <a:ext cx="1634440" cy="387236"/>
          </a:xfrm>
          <a:prstGeom prst="rect">
            <a:avLst/>
          </a:prstGeom>
        </p:spPr>
      </p:pic>
      <p:pic>
        <p:nvPicPr>
          <p:cNvPr id="193" name="图片 35" descr="文本&#10;&#10;描述已自动生成"/>
          <p:cNvPicPr>
            <a:picLocks noChangeAspect="1"/>
          </p:cNvPicPr>
          <p:nvPr>
            <p:custDataLst>
              <p:tags r:id="rId77"/>
            </p:custDataLst>
          </p:nvPr>
        </p:nvPicPr>
        <p:blipFill>
          <a:blip r:embed="rId165" cstate="screen"/>
          <a:stretch>
            <a:fillRect/>
          </a:stretch>
        </p:blipFill>
        <p:spPr>
          <a:xfrm>
            <a:off x="1060245" y="3523296"/>
            <a:ext cx="1592415" cy="288625"/>
          </a:xfrm>
          <a:prstGeom prst="rect">
            <a:avLst/>
          </a:prstGeom>
        </p:spPr>
      </p:pic>
      <p:pic>
        <p:nvPicPr>
          <p:cNvPr id="194" name="图片 72" descr="徽标&#10;&#10;描述已自动生成"/>
          <p:cNvPicPr>
            <a:picLocks noChangeAspect="1"/>
          </p:cNvPicPr>
          <p:nvPr>
            <p:custDataLst>
              <p:tags r:id="rId78"/>
            </p:custDataLst>
          </p:nvPr>
        </p:nvPicPr>
        <p:blipFill>
          <a:blip r:embed="rId166" cstate="screen"/>
          <a:stretch>
            <a:fillRect/>
          </a:stretch>
        </p:blipFill>
        <p:spPr>
          <a:xfrm>
            <a:off x="6015332" y="4829490"/>
            <a:ext cx="378973" cy="366972"/>
          </a:xfrm>
          <a:prstGeom prst="rect">
            <a:avLst/>
          </a:prstGeom>
        </p:spPr>
      </p:pic>
      <p:pic>
        <p:nvPicPr>
          <p:cNvPr id="195" name="图片 77" descr="徽标, 公司名称&#10;&#10;描述已自动生成"/>
          <p:cNvPicPr>
            <a:picLocks noChangeAspect="1"/>
          </p:cNvPicPr>
          <p:nvPr>
            <p:custDataLst>
              <p:tags r:id="rId79"/>
            </p:custDataLst>
          </p:nvPr>
        </p:nvPicPr>
        <p:blipFill>
          <a:blip r:embed="rId167" cstate="screen"/>
          <a:stretch>
            <a:fillRect/>
          </a:stretch>
        </p:blipFill>
        <p:spPr>
          <a:xfrm>
            <a:off x="6712528" y="4727433"/>
            <a:ext cx="662152" cy="662152"/>
          </a:xfrm>
          <a:prstGeom prst="rect">
            <a:avLst/>
          </a:prstGeom>
        </p:spPr>
      </p:pic>
      <p:pic>
        <p:nvPicPr>
          <p:cNvPr id="196" name="图片 80" descr="徽标&#10;&#10;描述已自动生成"/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168" cstate="screen"/>
          <a:stretch>
            <a:fillRect/>
          </a:stretch>
        </p:blipFill>
        <p:spPr>
          <a:xfrm>
            <a:off x="5958412" y="5289498"/>
            <a:ext cx="593085" cy="265845"/>
          </a:xfrm>
          <a:prstGeom prst="rect">
            <a:avLst/>
          </a:prstGeom>
        </p:spPr>
      </p:pic>
      <p:pic>
        <p:nvPicPr>
          <p:cNvPr id="197" name="图片 93" descr="徽标&#10;&#10;描述已自动生成"/>
          <p:cNvPicPr>
            <a:picLocks noChangeAspect="1"/>
          </p:cNvPicPr>
          <p:nvPr>
            <p:custDataLst>
              <p:tags r:id="rId81"/>
            </p:custDataLst>
          </p:nvPr>
        </p:nvPicPr>
        <p:blipFill>
          <a:blip r:embed="rId169" cstate="screen"/>
          <a:stretch>
            <a:fillRect/>
          </a:stretch>
        </p:blipFill>
        <p:spPr>
          <a:xfrm>
            <a:off x="5958412" y="4278172"/>
            <a:ext cx="537283" cy="537283"/>
          </a:xfrm>
          <a:prstGeom prst="rect">
            <a:avLst/>
          </a:prstGeom>
        </p:spPr>
      </p:pic>
      <p:pic>
        <p:nvPicPr>
          <p:cNvPr id="198" name="图片 107" descr="图片包含 文本&#10;&#10;描述已自动生成"/>
          <p:cNvPicPr>
            <a:picLocks noChangeAspect="1"/>
          </p:cNvPicPr>
          <p:nvPr>
            <p:custDataLst>
              <p:tags r:id="rId82"/>
            </p:custDataLst>
          </p:nvPr>
        </p:nvPicPr>
        <p:blipFill>
          <a:blip r:embed="rId170" cstate="screen"/>
          <a:stretch>
            <a:fillRect/>
          </a:stretch>
        </p:blipFill>
        <p:spPr>
          <a:xfrm>
            <a:off x="6733724" y="5282307"/>
            <a:ext cx="652395" cy="311095"/>
          </a:xfrm>
          <a:prstGeom prst="rect">
            <a:avLst/>
          </a:prstGeom>
        </p:spPr>
      </p:pic>
      <p:pic>
        <p:nvPicPr>
          <p:cNvPr id="199" name="图片 118" descr="徽标&#10;&#10;描述已自动生成"/>
          <p:cNvPicPr>
            <a:picLocks noChangeAspect="1"/>
          </p:cNvPicPr>
          <p:nvPr>
            <p:custDataLst>
              <p:tags r:id="rId83"/>
            </p:custDataLst>
          </p:nvPr>
        </p:nvPicPr>
        <p:blipFill>
          <a:blip r:embed="rId171" cstate="screen"/>
          <a:stretch>
            <a:fillRect/>
          </a:stretch>
        </p:blipFill>
        <p:spPr>
          <a:xfrm>
            <a:off x="5917421" y="3187131"/>
            <a:ext cx="716715" cy="715256"/>
          </a:xfrm>
          <a:prstGeom prst="rect">
            <a:avLst/>
          </a:prstGeom>
        </p:spPr>
      </p:pic>
      <p:pic>
        <p:nvPicPr>
          <p:cNvPr id="200" name="图片 120" descr="徽标&#10;&#10;描述已自动生成"/>
          <p:cNvPicPr>
            <a:picLocks noChangeAspect="1"/>
          </p:cNvPicPr>
          <p:nvPr>
            <p:custDataLst>
              <p:tags r:id="rId84"/>
            </p:custDataLst>
          </p:nvPr>
        </p:nvPicPr>
        <p:blipFill>
          <a:blip r:embed="rId172" cstate="screen"/>
          <a:stretch>
            <a:fillRect/>
          </a:stretch>
        </p:blipFill>
        <p:spPr>
          <a:xfrm>
            <a:off x="5878001" y="3812813"/>
            <a:ext cx="767811" cy="426561"/>
          </a:xfrm>
          <a:prstGeom prst="rect">
            <a:avLst/>
          </a:prstGeom>
        </p:spPr>
      </p:pic>
      <p:pic>
        <p:nvPicPr>
          <p:cNvPr id="201" name="图片 124" descr="徽标, 公司名称&#10;&#10;描述已自动生成"/>
          <p:cNvPicPr>
            <a:picLocks noChangeAspect="1"/>
          </p:cNvPicPr>
          <p:nvPr>
            <p:custDataLst>
              <p:tags r:id="rId85"/>
            </p:custDataLst>
          </p:nvPr>
        </p:nvPicPr>
        <p:blipFill>
          <a:blip r:embed="rId173" cstate="screen"/>
          <a:stretch>
            <a:fillRect/>
          </a:stretch>
        </p:blipFill>
        <p:spPr>
          <a:xfrm>
            <a:off x="7660930" y="3645591"/>
            <a:ext cx="881325" cy="881325"/>
          </a:xfrm>
          <a:prstGeom prst="rect">
            <a:avLst/>
          </a:prstGeom>
        </p:spPr>
      </p:pic>
      <p:pic>
        <p:nvPicPr>
          <p:cNvPr id="202" name="图片 147"/>
          <p:cNvPicPr>
            <a:picLocks noChangeAspect="1"/>
          </p:cNvPicPr>
          <p:nvPr>
            <p:custDataLst>
              <p:tags r:id="rId86"/>
            </p:custDataLst>
          </p:nvPr>
        </p:nvPicPr>
        <p:blipFill>
          <a:blip r:embed="rId174" cstate="screen"/>
          <a:stretch>
            <a:fillRect/>
          </a:stretch>
        </p:blipFill>
        <p:spPr>
          <a:xfrm>
            <a:off x="7763339" y="1590144"/>
            <a:ext cx="764919" cy="347691"/>
          </a:xfrm>
          <a:prstGeom prst="rect">
            <a:avLst/>
          </a:prstGeom>
        </p:spPr>
      </p:pic>
      <p:pic>
        <p:nvPicPr>
          <p:cNvPr id="203" name="图片 129" descr="文本&#10;&#10;描述已自动生成"/>
          <p:cNvPicPr>
            <a:picLocks noChangeAspect="1"/>
          </p:cNvPicPr>
          <p:nvPr>
            <p:custDataLst>
              <p:tags r:id="rId87"/>
            </p:custDataLst>
          </p:nvPr>
        </p:nvPicPr>
        <p:blipFill rotWithShape="1">
          <a:blip r:embed="rId175" cstate="screen"/>
          <a:srcRect/>
          <a:stretch>
            <a:fillRect/>
          </a:stretch>
        </p:blipFill>
        <p:spPr>
          <a:xfrm>
            <a:off x="6440111" y="5700651"/>
            <a:ext cx="976287" cy="273975"/>
          </a:xfrm>
          <a:prstGeom prst="rect">
            <a:avLst/>
          </a:prstGeom>
        </p:spPr>
      </p:pic>
      <p:pic>
        <p:nvPicPr>
          <p:cNvPr id="204" name="图片 4"/>
          <p:cNvPicPr>
            <a:picLocks noChangeAspect="1"/>
          </p:cNvPicPr>
          <p:nvPr>
            <p:custDataLst>
              <p:tags r:id="rId88"/>
            </p:custDataLst>
          </p:nvPr>
        </p:nvPicPr>
        <p:blipFill>
          <a:blip r:embed="rId176" cstate="screen"/>
          <a:stretch>
            <a:fillRect/>
          </a:stretch>
        </p:blipFill>
        <p:spPr>
          <a:xfrm>
            <a:off x="8855492" y="5451776"/>
            <a:ext cx="862161" cy="171745"/>
          </a:xfrm>
          <a:prstGeom prst="rect">
            <a:avLst/>
          </a:prstGeom>
        </p:spPr>
      </p:pic>
      <p:pic>
        <p:nvPicPr>
          <p:cNvPr id="205" name="图片 128"/>
          <p:cNvPicPr>
            <a:picLocks noChangeAspect="1"/>
          </p:cNvPicPr>
          <p:nvPr>
            <p:custDataLst>
              <p:tags r:id="rId89"/>
            </p:custDataLst>
          </p:nvPr>
        </p:nvPicPr>
        <p:blipFill>
          <a:blip r:embed="rId177" cstate="screen"/>
          <a:stretch>
            <a:fillRect/>
          </a:stretch>
        </p:blipFill>
        <p:spPr>
          <a:xfrm>
            <a:off x="7745488" y="3304011"/>
            <a:ext cx="734459" cy="381920"/>
          </a:xfrm>
          <a:prstGeom prst="rect">
            <a:avLst/>
          </a:prstGeom>
        </p:spPr>
      </p:pic>
      <p:pic>
        <p:nvPicPr>
          <p:cNvPr id="207" name="图片 37"/>
          <p:cNvPicPr>
            <a:picLocks noChangeAspect="1"/>
          </p:cNvPicPr>
          <p:nvPr>
            <p:custDataLst>
              <p:tags r:id="rId90"/>
            </p:custDataLst>
          </p:nvPr>
        </p:nvPicPr>
        <p:blipFill>
          <a:blip r:embed="rId178" cstate="screen"/>
          <a:stretch>
            <a:fillRect/>
          </a:stretch>
        </p:blipFill>
        <p:spPr>
          <a:xfrm>
            <a:off x="7701592" y="4890527"/>
            <a:ext cx="798765" cy="118847"/>
          </a:xfrm>
          <a:prstGeom prst="rect">
            <a:avLst/>
          </a:prstGeom>
        </p:spPr>
      </p:pic>
      <p:pic>
        <p:nvPicPr>
          <p:cNvPr id="209" name="图片 69"/>
          <p:cNvPicPr>
            <a:picLocks noChangeAspect="1"/>
          </p:cNvPicPr>
          <p:nvPr>
            <p:custDataLst>
              <p:tags r:id="rId91"/>
            </p:custDataLst>
          </p:nvPr>
        </p:nvPicPr>
        <p:blipFill>
          <a:blip r:embed="rId179" cstate="screen"/>
          <a:stretch>
            <a:fillRect/>
          </a:stretch>
        </p:blipFill>
        <p:spPr>
          <a:xfrm>
            <a:off x="2729283" y="4940651"/>
            <a:ext cx="747255" cy="594307"/>
          </a:xfrm>
          <a:prstGeom prst="rect">
            <a:avLst/>
          </a:prstGeom>
        </p:spPr>
      </p:pic>
      <p:pic>
        <p:nvPicPr>
          <p:cNvPr id="210" name="图片 1"/>
          <p:cNvPicPr>
            <a:picLocks noChangeAspect="1"/>
          </p:cNvPicPr>
          <p:nvPr/>
        </p:nvPicPr>
        <p:blipFill rotWithShape="1">
          <a:blip r:embed="rId180" cstate="screen"/>
          <a:srcRect/>
          <a:stretch>
            <a:fillRect/>
          </a:stretch>
        </p:blipFill>
        <p:spPr>
          <a:xfrm>
            <a:off x="1060245" y="2520843"/>
            <a:ext cx="1562100" cy="462341"/>
          </a:xfrm>
          <a:prstGeom prst="rect">
            <a:avLst/>
          </a:prstGeom>
        </p:spPr>
      </p:pic>
      <p:pic>
        <p:nvPicPr>
          <p:cNvPr id="211" name="图片 3"/>
          <p:cNvPicPr>
            <a:picLocks noChangeAspect="1"/>
          </p:cNvPicPr>
          <p:nvPr/>
        </p:nvPicPr>
        <p:blipFill>
          <a:blip r:embed="rId181" cstate="screen"/>
          <a:stretch>
            <a:fillRect/>
          </a:stretch>
        </p:blipFill>
        <p:spPr>
          <a:xfrm>
            <a:off x="1058986" y="5635442"/>
            <a:ext cx="1029199" cy="267876"/>
          </a:xfrm>
          <a:prstGeom prst="rect">
            <a:avLst/>
          </a:prstGeom>
        </p:spPr>
      </p:pic>
      <p:pic>
        <p:nvPicPr>
          <p:cNvPr id="212" name="图片 6"/>
          <p:cNvPicPr>
            <a:picLocks noChangeAspect="1"/>
          </p:cNvPicPr>
          <p:nvPr/>
        </p:nvPicPr>
        <p:blipFill>
          <a:blip r:embed="rId182" cstate="screen"/>
          <a:stretch>
            <a:fillRect/>
          </a:stretch>
        </p:blipFill>
        <p:spPr>
          <a:xfrm>
            <a:off x="2762909" y="3482973"/>
            <a:ext cx="881351" cy="280431"/>
          </a:xfrm>
          <a:prstGeom prst="rect">
            <a:avLst/>
          </a:prstGeom>
        </p:spPr>
      </p:pic>
      <p:pic>
        <p:nvPicPr>
          <p:cNvPr id="213" name="图片 17"/>
          <p:cNvPicPr>
            <a:picLocks noChangeAspect="1"/>
          </p:cNvPicPr>
          <p:nvPr/>
        </p:nvPicPr>
        <p:blipFill>
          <a:blip r:embed="rId183" cstate="screen"/>
          <a:stretch>
            <a:fillRect/>
          </a:stretch>
        </p:blipFill>
        <p:spPr>
          <a:xfrm>
            <a:off x="5901591" y="1586833"/>
            <a:ext cx="767811" cy="214696"/>
          </a:xfrm>
          <a:prstGeom prst="rect">
            <a:avLst/>
          </a:prstGeom>
        </p:spPr>
      </p:pic>
      <p:pic>
        <p:nvPicPr>
          <p:cNvPr id="214" name="图片 21"/>
          <p:cNvPicPr>
            <a:picLocks noChangeAspect="1"/>
          </p:cNvPicPr>
          <p:nvPr/>
        </p:nvPicPr>
        <p:blipFill>
          <a:blip r:embed="rId184" cstate="screen"/>
          <a:stretch>
            <a:fillRect/>
          </a:stretch>
        </p:blipFill>
        <p:spPr>
          <a:xfrm>
            <a:off x="4946286" y="3236708"/>
            <a:ext cx="545455" cy="460507"/>
          </a:xfrm>
          <a:prstGeom prst="rect">
            <a:avLst/>
          </a:prstGeom>
        </p:spPr>
      </p:pic>
      <p:pic>
        <p:nvPicPr>
          <p:cNvPr id="215" name="图片 26"/>
          <p:cNvPicPr>
            <a:picLocks noChangeAspect="1"/>
          </p:cNvPicPr>
          <p:nvPr/>
        </p:nvPicPr>
        <p:blipFill rotWithShape="1">
          <a:blip r:embed="rId185" cstate="screen"/>
          <a:srcRect/>
          <a:stretch>
            <a:fillRect/>
          </a:stretch>
        </p:blipFill>
        <p:spPr>
          <a:xfrm>
            <a:off x="6798052" y="1566403"/>
            <a:ext cx="548395" cy="255556"/>
          </a:xfrm>
          <a:prstGeom prst="rect">
            <a:avLst/>
          </a:prstGeom>
        </p:spPr>
      </p:pic>
      <p:pic>
        <p:nvPicPr>
          <p:cNvPr id="216" name="图片 121"/>
          <p:cNvPicPr>
            <a:picLocks noChangeAspect="1"/>
          </p:cNvPicPr>
          <p:nvPr/>
        </p:nvPicPr>
        <p:blipFill>
          <a:blip r:embed="rId186" cstate="screen"/>
          <a:stretch>
            <a:fillRect/>
          </a:stretch>
        </p:blipFill>
        <p:spPr>
          <a:xfrm>
            <a:off x="1062728" y="5152787"/>
            <a:ext cx="1450339" cy="2671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2"/>
            </p:custDataLst>
          </p:nvPr>
        </p:nvPicPr>
        <p:blipFill rotWithShape="1">
          <a:blip r:embed="rId1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1" b="34209"/>
          <a:stretch>
            <a:fillRect/>
          </a:stretch>
        </p:blipFill>
        <p:spPr>
          <a:xfrm>
            <a:off x="3910199" y="1591002"/>
            <a:ext cx="1720067" cy="42923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93"/>
            </p:custDataLst>
          </p:nvPr>
        </p:nvPicPr>
        <p:blipFill rotWithShape="1">
          <a:blip r:embed="rId1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22" b="35105"/>
          <a:stretch>
            <a:fillRect/>
          </a:stretch>
        </p:blipFill>
        <p:spPr>
          <a:xfrm>
            <a:off x="7620055" y="5090599"/>
            <a:ext cx="947495" cy="29441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94"/>
            </p:custDataLst>
          </p:nvPr>
        </p:nvPicPr>
        <p:blipFill rotWithShape="1">
          <a:blip r:embed="rId1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65" b="32761"/>
          <a:stretch>
            <a:fillRect/>
          </a:stretch>
        </p:blipFill>
        <p:spPr>
          <a:xfrm>
            <a:off x="7600475" y="5423282"/>
            <a:ext cx="986535" cy="359829"/>
          </a:xfrm>
          <a:prstGeom prst="rect">
            <a:avLst/>
          </a:prstGeom>
        </p:spPr>
      </p:pic>
      <p:pic>
        <p:nvPicPr>
          <p:cNvPr id="179" name="图片 178"/>
          <p:cNvPicPr>
            <a:picLocks noChangeAspect="1"/>
          </p:cNvPicPr>
          <p:nvPr>
            <p:custDataLst>
              <p:tags r:id="rId95"/>
            </p:custDataLst>
          </p:nvPr>
        </p:nvPicPr>
        <p:blipFill rotWithShape="1">
          <a:blip r:embed="rId1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8" t="24088" r="15100" b="29560"/>
          <a:stretch>
            <a:fillRect/>
          </a:stretch>
        </p:blipFill>
        <p:spPr>
          <a:xfrm>
            <a:off x="3954812" y="5578612"/>
            <a:ext cx="737997" cy="369296"/>
          </a:xfrm>
          <a:prstGeom prst="rect">
            <a:avLst/>
          </a:prstGeom>
        </p:spPr>
      </p:pic>
      <p:pic>
        <p:nvPicPr>
          <p:cNvPr id="181" name="图片 180"/>
          <p:cNvPicPr>
            <a:picLocks noChangeAspect="1"/>
          </p:cNvPicPr>
          <p:nvPr>
            <p:custDataLst>
              <p:tags r:id="rId96"/>
            </p:custDataLst>
          </p:nvPr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51" y="5565032"/>
            <a:ext cx="663448" cy="33653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97"/>
            </p:custDataLst>
          </p:nvPr>
        </p:nvPicPr>
        <p:blipFill rotWithShape="1">
          <a:blip r:embed="rId1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34904" r="4534" b="36271"/>
          <a:stretch>
            <a:fillRect/>
          </a:stretch>
        </p:blipFill>
        <p:spPr>
          <a:xfrm>
            <a:off x="4831112" y="2933770"/>
            <a:ext cx="707771" cy="246495"/>
          </a:xfrm>
          <a:prstGeom prst="rect">
            <a:avLst/>
          </a:prstGeom>
        </p:spPr>
      </p:pic>
      <p:pic>
        <p:nvPicPr>
          <p:cNvPr id="42" name="图片 45"/>
          <p:cNvPicPr/>
          <p:nvPr>
            <p:custDataLst>
              <p:tags r:id="rId98"/>
            </p:custDataLst>
          </p:nvPr>
        </p:nvPicPr>
        <p:blipFill rotWithShape="1">
          <a:blip r:embed="rId193"/>
          <a:stretch>
            <a:fillRect/>
          </a:stretch>
        </p:blipFill>
        <p:spPr>
          <a:xfrm>
            <a:off x="5964717" y="5700650"/>
            <a:ext cx="454907" cy="272439"/>
          </a:xfrm>
          <a:prstGeom prst="rect">
            <a:avLst/>
          </a:prstGeom>
        </p:spPr>
      </p:pic>
      <p:pic>
        <p:nvPicPr>
          <p:cNvPr id="77" name="图片 96"/>
          <p:cNvPicPr/>
          <p:nvPr>
            <p:custDataLst>
              <p:tags r:id="rId99"/>
            </p:custDataLst>
          </p:nvPr>
        </p:nvPicPr>
        <p:blipFill rotWithShape="1">
          <a:blip r:embed="rId194"/>
          <a:stretch>
            <a:fillRect/>
          </a:stretch>
        </p:blipFill>
        <p:spPr>
          <a:xfrm>
            <a:off x="8881287" y="5783036"/>
            <a:ext cx="926084" cy="239691"/>
          </a:xfrm>
          <a:prstGeom prst="rect">
            <a:avLst/>
          </a:prstGeom>
        </p:spPr>
      </p:pic>
      <p:pic>
        <p:nvPicPr>
          <p:cNvPr id="422" name="图片 108"/>
          <p:cNvPicPr/>
          <p:nvPr>
            <p:custDataLst>
              <p:tags r:id="rId100"/>
            </p:custDataLst>
          </p:nvPr>
        </p:nvPicPr>
        <p:blipFill>
          <a:blip r:embed="rId195"/>
          <a:stretch>
            <a:fillRect/>
          </a:stretch>
        </p:blipFill>
        <p:spPr>
          <a:xfrm>
            <a:off x="6712491" y="3020114"/>
            <a:ext cx="657463" cy="151340"/>
          </a:xfrm>
          <a:prstGeom prst="rect">
            <a:avLst/>
          </a:prstGeom>
        </p:spPr>
      </p:pic>
      <p:pic>
        <p:nvPicPr>
          <p:cNvPr id="424" name="图片 423"/>
          <p:cNvPicPr>
            <a:picLocks noChangeAspect="1"/>
          </p:cNvPicPr>
          <p:nvPr>
            <p:custDataLst>
              <p:tags r:id="rId101"/>
            </p:custDataLst>
          </p:nvPr>
        </p:nvPicPr>
        <p:blipFill rotWithShape="1">
          <a:blip r:embed="rId1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6" b="22798"/>
          <a:stretch>
            <a:fillRect/>
          </a:stretch>
        </p:blipFill>
        <p:spPr>
          <a:xfrm>
            <a:off x="8881227" y="1578258"/>
            <a:ext cx="851659" cy="231845"/>
          </a:xfrm>
          <a:prstGeom prst="rect">
            <a:avLst/>
          </a:prstGeom>
        </p:spPr>
      </p:pic>
      <p:sp>
        <p:nvSpPr>
          <p:cNvPr id="17" name="标题 16">
            <a:extLst>
              <a:ext uri="{FF2B5EF4-FFF2-40B4-BE49-F238E27FC236}">
                <a16:creationId xmlns:a16="http://schemas.microsoft.com/office/drawing/2014/main" id="{FA87C640-09D5-42A0-1445-34B658FC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已服務超</a:t>
            </a:r>
            <a:r>
              <a:rPr lang="en-US" altLang="zh-CN" dirty="0"/>
              <a:t>250</a:t>
            </a:r>
            <a:r>
              <a:rPr lang="zh-CN" altLang="en-US" dirty="0"/>
              <a:t>家世界</a:t>
            </a:r>
            <a:r>
              <a:rPr lang="en-US" altLang="zh-CN" dirty="0"/>
              <a:t>/</a:t>
            </a:r>
            <a:r>
              <a:rPr lang="zh-CN" altLang="en-US" dirty="0"/>
              <a:t>中國</a:t>
            </a:r>
            <a:r>
              <a:rPr lang="en-US" altLang="zh-CN" dirty="0"/>
              <a:t>500</a:t>
            </a:r>
            <a:r>
              <a:rPr lang="zh-CN" altLang="en-US" dirty="0"/>
              <a:t>強企業</a:t>
            </a:r>
            <a:br>
              <a:rPr lang="zh-CN" altLang="en-US" dirty="0"/>
            </a:b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75824-280F-ACFD-09C8-56B69A05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合作夥伴</a:t>
            </a:r>
          </a:p>
        </p:txBody>
      </p:sp>
      <p:pic>
        <p:nvPicPr>
          <p:cNvPr id="5" name="图片 4" descr="/Users/qing/Library/Containers/com.kingsoft.wpsoffice.mac/Data/tmp/picturecompress_20240112161643/output_188.jpgoutput_188">
            <a:extLst>
              <a:ext uri="{FF2B5EF4-FFF2-40B4-BE49-F238E27FC236}">
                <a16:creationId xmlns:a16="http://schemas.microsoft.com/office/drawing/2014/main" id="{19C6ED66-E4D7-AAED-32BB-5A78DC67A9B9}"/>
              </a:ext>
            </a:extLst>
          </p:cNvPr>
          <p:cNvPicPr/>
          <p:nvPr>
            <p:custDataLst>
              <p:tags r:id="rId1"/>
            </p:custDataLst>
          </p:nvPr>
        </p:nvPicPr>
        <p:blipFill rotWithShape="1">
          <a:blip r:embed="rId32" cstate="screen"/>
          <a:srcRect/>
          <a:stretch>
            <a:fillRect/>
          </a:stretch>
        </p:blipFill>
        <p:spPr>
          <a:xfrm>
            <a:off x="7208196" y="1575177"/>
            <a:ext cx="1484269" cy="48153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E58FC1-0043-8783-D8A9-A4711BD9D541}"/>
              </a:ext>
            </a:extLst>
          </p:cNvPr>
          <p:cNvGrpSpPr/>
          <p:nvPr/>
        </p:nvGrpSpPr>
        <p:grpSpPr>
          <a:xfrm>
            <a:off x="165750" y="2602261"/>
            <a:ext cx="5965638" cy="1448434"/>
            <a:chOff x="4870450" y="2587041"/>
            <a:chExt cx="6227445" cy="1512000"/>
          </a:xfrm>
        </p:grpSpPr>
        <p:sp>
          <p:nvSpPr>
            <p:cNvPr id="13" name="矩形: 圆角 26">
              <a:extLst>
                <a:ext uri="{FF2B5EF4-FFF2-40B4-BE49-F238E27FC236}">
                  <a16:creationId xmlns:a16="http://schemas.microsoft.com/office/drawing/2014/main" id="{E779311E-CCE4-600D-E7E9-AC8E6FDE213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870450" y="2587041"/>
              <a:ext cx="6227445" cy="1512000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  <a:miter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anchor="ctr" anchorCtr="1"/>
            <a:lstStyle/>
            <a:p>
              <a:pPr algn="ctr"/>
              <a:endParaRPr lang="zh-CN" sz="1350" b="1">
                <a:solidFill>
                  <a:srgbClr val="FFFFFF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89F7EA5-506F-72D1-3053-3BE6942BAB3E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3" cstate="screen"/>
            <a:stretch>
              <a:fillRect/>
            </a:stretch>
          </p:blipFill>
          <p:spPr>
            <a:xfrm>
              <a:off x="5047743" y="2757778"/>
              <a:ext cx="972000" cy="330076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FC7AAF6-5A5E-1680-D2D7-5DD1F39EF960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4" cstate="screen"/>
            <a:stretch>
              <a:fillRect/>
            </a:stretch>
          </p:blipFill>
          <p:spPr>
            <a:xfrm>
              <a:off x="8623840" y="2781741"/>
              <a:ext cx="972000" cy="21111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A209D3B-0401-16F1-0B78-1EBF0B6CF24B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5" cstate="screen"/>
            <a:stretch>
              <a:fillRect/>
            </a:stretch>
          </p:blipFill>
          <p:spPr>
            <a:xfrm>
              <a:off x="7438535" y="2731571"/>
              <a:ext cx="972000" cy="31145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6A8DB28-D38E-AD98-998C-BB5609B7EF4C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6" cstate="screen"/>
            <a:stretch>
              <a:fillRect/>
            </a:stretch>
          </p:blipFill>
          <p:spPr>
            <a:xfrm>
              <a:off x="8970546" y="3699857"/>
              <a:ext cx="936000" cy="273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949DF62-0310-B545-15DC-5FA3E546C9FE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7" cstate="screen"/>
            <a:stretch>
              <a:fillRect/>
            </a:stretch>
          </p:blipFill>
          <p:spPr>
            <a:xfrm>
              <a:off x="9473142" y="3194875"/>
              <a:ext cx="1116000" cy="337517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919747F-7EB9-9006-D361-68459EDA6EC8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8" cstate="screen"/>
            <a:stretch>
              <a:fillRect/>
            </a:stretch>
          </p:blipFill>
          <p:spPr>
            <a:xfrm>
              <a:off x="5994002" y="3209024"/>
              <a:ext cx="1008000" cy="35211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1EC11D1-BAA6-2888-4911-E7A562113F88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9" cstate="screen"/>
            <a:stretch>
              <a:fillRect/>
            </a:stretch>
          </p:blipFill>
          <p:spPr>
            <a:xfrm>
              <a:off x="6121356" y="3743185"/>
              <a:ext cx="1116000" cy="180002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D384B8A-CCD5-516E-B3A9-EF9E3AF6E87E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0" cstate="email"/>
            <a:stretch>
              <a:fillRect/>
            </a:stretch>
          </p:blipFill>
          <p:spPr>
            <a:xfrm>
              <a:off x="6283835" y="2757869"/>
              <a:ext cx="1044000" cy="25876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82AF133-235D-29C8-BE7C-79EA35DD4464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1" cstate="screen"/>
            <a:stretch>
              <a:fillRect/>
            </a:stretch>
          </p:blipFill>
          <p:spPr>
            <a:xfrm>
              <a:off x="8501108" y="3215470"/>
              <a:ext cx="972000" cy="287996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CC75B7B-FE7D-6EE9-4FDE-798B91A4AF93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2" cstate="screen"/>
            <a:stretch>
              <a:fillRect/>
            </a:stretch>
          </p:blipFill>
          <p:spPr>
            <a:xfrm>
              <a:off x="9839301" y="2781657"/>
              <a:ext cx="900000" cy="28916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132E070-3B85-24D5-47C1-FA0927679173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43" cstate="screen"/>
            <a:stretch>
              <a:fillRect/>
            </a:stretch>
          </p:blipFill>
          <p:spPr>
            <a:xfrm>
              <a:off x="7456710" y="3699857"/>
              <a:ext cx="1296000" cy="266670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E8E4EB8-D8DA-01FB-B625-9B9248A9415F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44" cstate="screen"/>
            <a:stretch>
              <a:fillRect/>
            </a:stretch>
          </p:blipFill>
          <p:spPr>
            <a:xfrm>
              <a:off x="7327835" y="3253420"/>
              <a:ext cx="972000" cy="26350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E14334B-522E-4232-BCC8-938268C0A12B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45" cstate="screen"/>
            <a:stretch>
              <a:fillRect/>
            </a:stretch>
          </p:blipFill>
          <p:spPr>
            <a:xfrm>
              <a:off x="4922292" y="3149633"/>
              <a:ext cx="1008000" cy="446362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DDC2586C-7A92-C3B8-04A2-3D65F2A70B12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46" cstate="screen"/>
            <a:stretch>
              <a:fillRect/>
            </a:stretch>
          </p:blipFill>
          <p:spPr>
            <a:xfrm>
              <a:off x="5094811" y="3655917"/>
              <a:ext cx="936000" cy="310604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D5ECD8B-15D3-74B9-D915-8772ABA0A7E4}"/>
              </a:ext>
            </a:extLst>
          </p:cNvPr>
          <p:cNvGrpSpPr/>
          <p:nvPr/>
        </p:nvGrpSpPr>
        <p:grpSpPr>
          <a:xfrm>
            <a:off x="6294853" y="2685390"/>
            <a:ext cx="5731397" cy="1277467"/>
            <a:chOff x="4870450" y="1088838"/>
            <a:chExt cx="6227445" cy="1332000"/>
          </a:xfrm>
        </p:grpSpPr>
        <p:sp>
          <p:nvSpPr>
            <p:cNvPr id="29" name="矩形: 圆角 26">
              <a:extLst>
                <a:ext uri="{FF2B5EF4-FFF2-40B4-BE49-F238E27FC236}">
                  <a16:creationId xmlns:a16="http://schemas.microsoft.com/office/drawing/2014/main" id="{ACB3B5BC-C740-CDBA-E4B3-0C221B4B1BB4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4870450" y="1088838"/>
              <a:ext cx="6227445" cy="1332000"/>
            </a:xfrm>
            <a:prstGeom prst="roundRect">
              <a:avLst>
                <a:gd name="adj" fmla="val 13579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prstDash val="dash"/>
              <a:miter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anchor="ctr" anchorCtr="1"/>
            <a:lstStyle/>
            <a:p>
              <a:pPr algn="ctr"/>
              <a:endParaRPr lang="zh-CN" sz="1350" b="1">
                <a:solidFill>
                  <a:srgbClr val="FFFFFF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endParaRPr>
            </a:p>
          </p:txBody>
        </p:sp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41E5ABB6-59FE-3380-2DFA-42BD29E55A1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47" cstate="screen"/>
            <a:srcRect/>
            <a:stretch>
              <a:fillRect/>
            </a:stretch>
          </p:blipFill>
          <p:spPr>
            <a:xfrm>
              <a:off x="6421045" y="1325051"/>
              <a:ext cx="1080000" cy="314366"/>
            </a:xfrm>
            <a:prstGeom prst="rect">
              <a:avLst/>
            </a:prstGeom>
            <a:noFill/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310A9568-9C42-4ACC-B1E7-EAB9EB6C212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48" cstate="screen"/>
            <a:stretch>
              <a:fillRect/>
            </a:stretch>
          </p:blipFill>
          <p:spPr>
            <a:xfrm>
              <a:off x="5047743" y="1299719"/>
              <a:ext cx="1260000" cy="328694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33E5AEAE-5673-8969-3B82-377D8E1B3BC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49" cstate="screen"/>
            <a:stretch>
              <a:fillRect/>
            </a:stretch>
          </p:blipFill>
          <p:spPr>
            <a:xfrm>
              <a:off x="7596179" y="1209547"/>
              <a:ext cx="900000" cy="436366"/>
            </a:xfrm>
            <a:prstGeom prst="rect">
              <a:avLst/>
            </a:prstGeom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A6E26A5B-DDB9-1434-92D5-B7AEAF33C7C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50" cstate="screen"/>
            <a:srcRect/>
            <a:stretch>
              <a:fillRect/>
            </a:stretch>
          </p:blipFill>
          <p:spPr>
            <a:xfrm>
              <a:off x="5156292" y="1803377"/>
              <a:ext cx="576000" cy="465231"/>
            </a:xfrm>
            <a:prstGeom prst="rect">
              <a:avLst/>
            </a:prstGeom>
            <a:noFill/>
          </p:spPr>
        </p:pic>
        <p:pic>
          <p:nvPicPr>
            <p:cNvPr id="34" name="图片 33" descr="upload_610853282">
              <a:extLst>
                <a:ext uri="{FF2B5EF4-FFF2-40B4-BE49-F238E27FC236}">
                  <a16:creationId xmlns:a16="http://schemas.microsoft.com/office/drawing/2014/main" id="{776797B7-B9AB-4231-6898-2B66EAA88E8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1" cstate="screen"/>
            <a:stretch>
              <a:fillRect/>
            </a:stretch>
          </p:blipFill>
          <p:spPr>
            <a:xfrm>
              <a:off x="5778418" y="1806091"/>
              <a:ext cx="936000" cy="459803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AE8454D-B33F-7D67-1F79-CAE86B3F2C1B}"/>
                </a:ext>
              </a:extLst>
            </p:cNvPr>
            <p:cNvPicPr/>
            <p:nvPr>
              <p:custDataLst>
                <p:tags r:id="rId12"/>
              </p:custDataLst>
            </p:nvPr>
          </p:nvPicPr>
          <p:blipFill rotWithShape="1">
            <a:blip r:embed="rId52" cstate="email"/>
            <a:srcRect/>
            <a:stretch>
              <a:fillRect/>
            </a:stretch>
          </p:blipFill>
          <p:spPr>
            <a:xfrm>
              <a:off x="6586220" y="1929130"/>
              <a:ext cx="1079500" cy="30988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23BE7D59-E9F9-9447-5FC8-51B01BF0BE63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53" cstate="screen"/>
            <a:stretch>
              <a:fillRect/>
            </a:stretch>
          </p:blipFill>
          <p:spPr>
            <a:xfrm>
              <a:off x="7665720" y="1863090"/>
              <a:ext cx="1148080" cy="405765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9C94FCC4-23FC-4B76-E8AC-0A223E4909C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54" cstate="screen"/>
            <a:stretch>
              <a:fillRect/>
            </a:stretch>
          </p:blipFill>
          <p:spPr>
            <a:xfrm>
              <a:off x="8932505" y="1825997"/>
              <a:ext cx="1033780" cy="490855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D2F1919A-30C3-BB20-A7EB-37BDBA04150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5" cstate="screen"/>
            <a:stretch>
              <a:fillRect/>
            </a:stretch>
          </p:blipFill>
          <p:spPr>
            <a:xfrm>
              <a:off x="8813773" y="1216395"/>
              <a:ext cx="1224280" cy="507365"/>
            </a:xfrm>
            <a:prstGeom prst="rect">
              <a:avLst/>
            </a:prstGeom>
          </p:spPr>
        </p:pic>
      </p:grpSp>
      <p:pic>
        <p:nvPicPr>
          <p:cNvPr id="39" name="图片 38" descr="upload_246557594">
            <a:extLst>
              <a:ext uri="{FF2B5EF4-FFF2-40B4-BE49-F238E27FC236}">
                <a16:creationId xmlns:a16="http://schemas.microsoft.com/office/drawing/2014/main" id="{37CC58CF-44CC-252A-2300-0012E02AC6E9}"/>
              </a:ext>
            </a:extLst>
          </p:cNvPr>
          <p:cNvPicPr>
            <a:picLocks noChangeAspect="1"/>
          </p:cNvPicPr>
          <p:nvPr/>
        </p:nvPicPr>
        <p:blipFill>
          <a:blip r:embed="rId56" cstate="email"/>
          <a:stretch>
            <a:fillRect/>
          </a:stretch>
        </p:blipFill>
        <p:spPr>
          <a:xfrm>
            <a:off x="9016649" y="1580279"/>
            <a:ext cx="1240318" cy="469817"/>
          </a:xfrm>
          <a:prstGeom prst="rect">
            <a:avLst/>
          </a:prstGeom>
        </p:spPr>
      </p:pic>
      <p:pic>
        <p:nvPicPr>
          <p:cNvPr id="43" name="图片 42" descr="/Users/qing/Library/Containers/com.kingsoft.wpsoffice.mac/Data/tmp/picturecompress_20240112161643/output_190.pngoutput_190">
            <a:extLst>
              <a:ext uri="{FF2B5EF4-FFF2-40B4-BE49-F238E27FC236}">
                <a16:creationId xmlns:a16="http://schemas.microsoft.com/office/drawing/2014/main" id="{8ED22276-93C7-5F92-7258-0F9DE0C9F2F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7" cstate="screen"/>
          <a:stretch>
            <a:fillRect/>
          </a:stretch>
        </p:blipFill>
        <p:spPr>
          <a:xfrm>
            <a:off x="6096000" y="4601432"/>
            <a:ext cx="2920649" cy="1910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图片 43" descr="/Users/qing/Library/Containers/com.kingsoft.wpsoffice.mac/Data/tmp/picturecompress_20240112161643/output_192.pngoutput_192">
            <a:extLst>
              <a:ext uri="{FF2B5EF4-FFF2-40B4-BE49-F238E27FC236}">
                <a16:creationId xmlns:a16="http://schemas.microsoft.com/office/drawing/2014/main" id="{D876AFA2-49E0-6676-DC63-67D237E3806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8" cstate="screen"/>
          <a:stretch>
            <a:fillRect/>
          </a:stretch>
        </p:blipFill>
        <p:spPr>
          <a:xfrm>
            <a:off x="170993" y="4632110"/>
            <a:ext cx="2873441" cy="1901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图片 44" descr="/Users/qing/Library/Containers/com.kingsoft.wpsoffice.mac/Data/tmp/picturecompress_20240112161643/output_193.pngoutput_193">
            <a:extLst>
              <a:ext uri="{FF2B5EF4-FFF2-40B4-BE49-F238E27FC236}">
                <a16:creationId xmlns:a16="http://schemas.microsoft.com/office/drawing/2014/main" id="{286BD68D-7F1E-0238-3198-1B51DF557D9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9" cstate="screen"/>
          <a:stretch>
            <a:fillRect/>
          </a:stretch>
        </p:blipFill>
        <p:spPr>
          <a:xfrm>
            <a:off x="3133462" y="4627721"/>
            <a:ext cx="2873510" cy="1910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图片 45" descr="/Users/qing/Library/Containers/com.kingsoft.wpsoffice.mac/Data/tmp/picturecompress_20240112161643/output_195.pngoutput_195">
            <a:extLst>
              <a:ext uri="{FF2B5EF4-FFF2-40B4-BE49-F238E27FC236}">
                <a16:creationId xmlns:a16="http://schemas.microsoft.com/office/drawing/2014/main" id="{4E8EE0DE-8473-3FC6-2E41-037BE9C43D4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0" cstate="screen"/>
          <a:stretch>
            <a:fillRect/>
          </a:stretch>
        </p:blipFill>
        <p:spPr>
          <a:xfrm>
            <a:off x="9124118" y="4597262"/>
            <a:ext cx="2891000" cy="189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E26AA0F-7D11-B15C-549E-94CB05A50C3E}"/>
              </a:ext>
            </a:extLst>
          </p:cNvPr>
          <p:cNvSpPr txBox="1"/>
          <p:nvPr/>
        </p:nvSpPr>
        <p:spPr>
          <a:xfrm>
            <a:off x="907120" y="1429594"/>
            <a:ext cx="471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總分銷商（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家）</a:t>
            </a:r>
            <a:r>
              <a:rPr lang="en-US" altLang="zh-CN" dirty="0">
                <a:latin typeface="+mn-ea"/>
              </a:rPr>
              <a:t>+ </a:t>
            </a:r>
            <a:r>
              <a:rPr lang="zh-CN" altLang="en-US" dirty="0">
                <a:latin typeface="+mn-ea"/>
              </a:rPr>
              <a:t>二級代理商（</a:t>
            </a:r>
            <a:r>
              <a:rPr lang="en-US" altLang="zh-CN" dirty="0">
                <a:latin typeface="+mn-ea"/>
              </a:rPr>
              <a:t>600</a:t>
            </a:r>
            <a:r>
              <a:rPr lang="zh-CN" altLang="en-US" dirty="0">
                <a:latin typeface="+mn-ea"/>
              </a:rPr>
              <a:t>餘家）</a:t>
            </a:r>
            <a:r>
              <a:rPr lang="en-US" altLang="zh-CN" dirty="0">
                <a:latin typeface="+mn-ea"/>
              </a:rPr>
              <a:t>+</a:t>
            </a:r>
            <a:r>
              <a:rPr lang="zh-CN" altLang="en-US" dirty="0">
                <a:latin typeface="+mn-ea"/>
              </a:rPr>
              <a:t>戰略合作夥伴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75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A654D-020D-436E-27C9-E3C68C2F4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合作夥伴（港澳）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E6B8D-40C2-4EC0-16BF-7D76707628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51118" y="1227546"/>
            <a:ext cx="10689763" cy="4954040"/>
          </a:xfrm>
        </p:spPr>
        <p:txBody>
          <a:bodyPr/>
          <a:lstStyle/>
          <a:p>
            <a:r>
              <a:rPr lang="zh-CN" altLang="en-US" dirty="0"/>
              <a:t>港澳總分銷：</a:t>
            </a:r>
            <a:r>
              <a:rPr lang="en-US" altLang="zh-CN" dirty="0"/>
              <a:t>ACW Distribution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BEB7B1-C5C1-D671-C4B4-8F028BB021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7" b="13708"/>
          <a:stretch>
            <a:fillRect/>
          </a:stretch>
        </p:blipFill>
        <p:spPr bwMode="auto">
          <a:xfrm>
            <a:off x="1523999" y="2002407"/>
            <a:ext cx="9144000" cy="463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1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75FEF-9A42-82B0-F6AE-72E125BD3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國際化：從港澳市場開始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91B857E-0763-7AF0-DC99-F311DD192CD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41853845"/>
              </p:ext>
            </p:extLst>
          </p:nvPr>
        </p:nvGraphicFramePr>
        <p:xfrm>
          <a:off x="278836" y="1600200"/>
          <a:ext cx="11520030" cy="456383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52003">
                  <a:extLst>
                    <a:ext uri="{9D8B030D-6E8A-4147-A177-3AD203B41FA5}">
                      <a16:colId xmlns:a16="http://schemas.microsoft.com/office/drawing/2014/main" val="2051425871"/>
                    </a:ext>
                  </a:extLst>
                </a:gridCol>
                <a:gridCol w="1152003">
                  <a:extLst>
                    <a:ext uri="{9D8B030D-6E8A-4147-A177-3AD203B41FA5}">
                      <a16:colId xmlns:a16="http://schemas.microsoft.com/office/drawing/2014/main" val="3522421814"/>
                    </a:ext>
                  </a:extLst>
                </a:gridCol>
                <a:gridCol w="1152003">
                  <a:extLst>
                    <a:ext uri="{9D8B030D-6E8A-4147-A177-3AD203B41FA5}">
                      <a16:colId xmlns:a16="http://schemas.microsoft.com/office/drawing/2014/main" val="1538329426"/>
                    </a:ext>
                  </a:extLst>
                </a:gridCol>
                <a:gridCol w="1152003">
                  <a:extLst>
                    <a:ext uri="{9D8B030D-6E8A-4147-A177-3AD203B41FA5}">
                      <a16:colId xmlns:a16="http://schemas.microsoft.com/office/drawing/2014/main" val="860951573"/>
                    </a:ext>
                  </a:extLst>
                </a:gridCol>
                <a:gridCol w="1152003">
                  <a:extLst>
                    <a:ext uri="{9D8B030D-6E8A-4147-A177-3AD203B41FA5}">
                      <a16:colId xmlns:a16="http://schemas.microsoft.com/office/drawing/2014/main" val="1510421523"/>
                    </a:ext>
                  </a:extLst>
                </a:gridCol>
                <a:gridCol w="1152003">
                  <a:extLst>
                    <a:ext uri="{9D8B030D-6E8A-4147-A177-3AD203B41FA5}">
                      <a16:colId xmlns:a16="http://schemas.microsoft.com/office/drawing/2014/main" val="1501673756"/>
                    </a:ext>
                  </a:extLst>
                </a:gridCol>
                <a:gridCol w="1152003">
                  <a:extLst>
                    <a:ext uri="{9D8B030D-6E8A-4147-A177-3AD203B41FA5}">
                      <a16:colId xmlns:a16="http://schemas.microsoft.com/office/drawing/2014/main" val="3417682275"/>
                    </a:ext>
                  </a:extLst>
                </a:gridCol>
                <a:gridCol w="1152003">
                  <a:extLst>
                    <a:ext uri="{9D8B030D-6E8A-4147-A177-3AD203B41FA5}">
                      <a16:colId xmlns:a16="http://schemas.microsoft.com/office/drawing/2014/main" val="692805758"/>
                    </a:ext>
                  </a:extLst>
                </a:gridCol>
                <a:gridCol w="1152003">
                  <a:extLst>
                    <a:ext uri="{9D8B030D-6E8A-4147-A177-3AD203B41FA5}">
                      <a16:colId xmlns:a16="http://schemas.microsoft.com/office/drawing/2014/main" val="2807805383"/>
                    </a:ext>
                  </a:extLst>
                </a:gridCol>
                <a:gridCol w="1152003">
                  <a:extLst>
                    <a:ext uri="{9D8B030D-6E8A-4147-A177-3AD203B41FA5}">
                      <a16:colId xmlns:a16="http://schemas.microsoft.com/office/drawing/2014/main" val="2308655644"/>
                    </a:ext>
                  </a:extLst>
                </a:gridCol>
              </a:tblGrid>
              <a:tr h="1140959">
                <a:tc>
                  <a:txBody>
                    <a:bodyPr/>
                    <a:lstStyle/>
                    <a:p>
                      <a:pPr algn="ctr"/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標準化產品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客戶</a:t>
                      </a:r>
                      <a:br>
                        <a:rPr lang="en-US" altLang="zh-CN" sz="2200" dirty="0"/>
                      </a:br>
                      <a:r>
                        <a:rPr lang="zh-CN" altLang="en-US" sz="2200" dirty="0"/>
                        <a:t>成熟度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業務</a:t>
                      </a:r>
                      <a:br>
                        <a:rPr lang="en-US" altLang="zh-CN" sz="2200" dirty="0"/>
                      </a:br>
                      <a:r>
                        <a:rPr lang="zh-CN" altLang="en-US" sz="2200" dirty="0"/>
                        <a:t>規範度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用工</a:t>
                      </a:r>
                      <a:br>
                        <a:rPr lang="en-US" altLang="zh-CN" sz="2200" dirty="0"/>
                      </a:br>
                      <a:r>
                        <a:rPr lang="zh-CN" altLang="en-US" sz="2200" dirty="0"/>
                        <a:t>成本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遺留</a:t>
                      </a:r>
                      <a:br>
                        <a:rPr lang="en-US" altLang="zh-CN" sz="2200" dirty="0"/>
                      </a:br>
                      <a:r>
                        <a:rPr lang="zh-CN" altLang="en-US" sz="2200" dirty="0"/>
                        <a:t>系統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物理</a:t>
                      </a:r>
                      <a:br>
                        <a:rPr lang="en-US" altLang="zh-CN" sz="2200" dirty="0"/>
                      </a:br>
                      <a:r>
                        <a:rPr lang="zh-CN" altLang="en-US" sz="2200" dirty="0"/>
                        <a:t>距離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Made in</a:t>
                      </a:r>
                    </a:p>
                    <a:p>
                      <a:pPr algn="ctr"/>
                      <a:r>
                        <a:rPr lang="en-US" altLang="zh-CN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China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數據跨境法規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私有</a:t>
                      </a:r>
                      <a:br>
                        <a:rPr lang="en-US" altLang="zh-CN" sz="2200" dirty="0"/>
                      </a:br>
                      <a:r>
                        <a:rPr lang="zh-CN" altLang="en-US" sz="2200" dirty="0"/>
                        <a:t>部署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890283"/>
                  </a:ext>
                </a:extLst>
              </a:tr>
              <a:tr h="11409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中國</a:t>
                      </a:r>
                      <a:br>
                        <a:rPr lang="en-US" altLang="zh-CN" sz="2200" dirty="0"/>
                      </a:br>
                      <a:r>
                        <a:rPr lang="zh-CN" altLang="en-US" sz="2200" dirty="0"/>
                        <a:t>內地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No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中低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低</a:t>
                      </a:r>
                      <a:r>
                        <a:rPr lang="en-US" altLang="zh-CN" sz="2200" dirty="0"/>
                        <a:t>--</a:t>
                      </a:r>
                      <a:r>
                        <a:rPr lang="zh-CN" altLang="en-US" sz="22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中低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Prefer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中華人民共和國數據安全法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Most</a:t>
                      </a:r>
                      <a:endParaRPr lang="zh-CN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148258"/>
                  </a:ext>
                </a:extLst>
              </a:tr>
              <a:tr h="11409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港澳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Yes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較多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Accept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N/A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More</a:t>
                      </a:r>
                      <a:endParaRPr lang="zh-CN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8012080"/>
                  </a:ext>
                </a:extLst>
              </a:tr>
              <a:tr h="11409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歐美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Yes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200" dirty="0"/>
                        <a:t>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Decline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GDPR</a:t>
                      </a:r>
                    </a:p>
                    <a:p>
                      <a:pPr algn="ctr"/>
                      <a:r>
                        <a:rPr lang="en-US" altLang="zh-CN" sz="1200" dirty="0"/>
                        <a:t>(EU)</a:t>
                      </a:r>
                      <a:endParaRPr lang="zh-CN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/>
                        <a:t>Less</a:t>
                      </a:r>
                      <a:endParaRPr lang="zh-CN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27088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863A08E-F4CB-23AA-442E-D2236F0AC018}"/>
              </a:ext>
            </a:extLst>
          </p:cNvPr>
          <p:cNvSpPr txBox="1"/>
          <p:nvPr/>
        </p:nvSpPr>
        <p:spPr>
          <a:xfrm>
            <a:off x="116233" y="1600200"/>
            <a:ext cx="1309926" cy="11485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540291-E1DA-DFEF-F25E-4FA5209DFAFE}"/>
              </a:ext>
            </a:extLst>
          </p:cNvPr>
          <p:cNvSpPr txBox="1"/>
          <p:nvPr/>
        </p:nvSpPr>
        <p:spPr>
          <a:xfrm>
            <a:off x="6038849" y="6224121"/>
            <a:ext cx="4851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以上僅適用於企業級軟件市場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2623CA-7AE7-51D0-7F78-A43A6ECA5047}"/>
              </a:ext>
            </a:extLst>
          </p:cNvPr>
          <p:cNvSpPr/>
          <p:nvPr/>
        </p:nvSpPr>
        <p:spPr>
          <a:xfrm>
            <a:off x="7200220" y="1600199"/>
            <a:ext cx="4810235" cy="4563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1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3643B-B66C-8CCD-6DD9-30548CE5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其他港澳客戶</a:t>
            </a:r>
          </a:p>
        </p:txBody>
      </p:sp>
      <p:pic>
        <p:nvPicPr>
          <p:cNvPr id="4" name="Picture 4" descr="HongKongHousingAuthority-tc">
            <a:extLst>
              <a:ext uri="{FF2B5EF4-FFF2-40B4-BE49-F238E27FC236}">
                <a16:creationId xmlns:a16="http://schemas.microsoft.com/office/drawing/2014/main" id="{4F2D64A8-69B3-F8BC-20F6-E4EEB4449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006" y="1460780"/>
            <a:ext cx="4320000" cy="9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9F2816-B182-800C-8DDB-A06FB64E2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06" y="3227509"/>
            <a:ext cx="4320000" cy="9199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7B3A9F-4C95-9B99-4274-533FEAD4A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8204" y="1460780"/>
            <a:ext cx="2806483" cy="97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ED4DD6-44A4-7CBA-7B83-9E1B0CCAE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413" y="4796428"/>
            <a:ext cx="1441902" cy="12015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341F03-BBFE-33C7-203F-E82F9E43A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758" y="3227509"/>
            <a:ext cx="2880000" cy="9400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A884CF-BE74-5F8B-D3EB-37ECB439B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996" y="5123165"/>
            <a:ext cx="2880000" cy="73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6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6C361-36A9-4BFD-8073-8DB3AF6A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趨勢和挑戰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53987B-574C-4F4C-AD3D-14EB33DCD59C}"/>
              </a:ext>
            </a:extLst>
          </p:cNvPr>
          <p:cNvSpPr txBox="1">
            <a:spLocks/>
          </p:cNvSpPr>
          <p:nvPr/>
        </p:nvSpPr>
        <p:spPr>
          <a:xfrm>
            <a:off x="8610600" y="621039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6CB353-FEC9-1D45-9983-2A742A3F9BEB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pic>
        <p:nvPicPr>
          <p:cNvPr id="4" name="Picture 2" descr="preview">
            <a:extLst>
              <a:ext uri="{FF2B5EF4-FFF2-40B4-BE49-F238E27FC236}">
                <a16:creationId xmlns:a16="http://schemas.microsoft.com/office/drawing/2014/main" id="{B416FA92-5E71-495B-B053-20A4E6CC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6" y="1224757"/>
            <a:ext cx="5502459" cy="3085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preview">
            <a:extLst>
              <a:ext uri="{FF2B5EF4-FFF2-40B4-BE49-F238E27FC236}">
                <a16:creationId xmlns:a16="http://schemas.microsoft.com/office/drawing/2014/main" id="{DE1FBB84-B2CB-439E-8355-E956A2BBE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410" y="3288400"/>
            <a:ext cx="5533946" cy="3038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0380B66-6634-4A09-B000-B86AB1E20E68}"/>
              </a:ext>
            </a:extLst>
          </p:cNvPr>
          <p:cNvSpPr txBox="1"/>
          <p:nvPr/>
        </p:nvSpPr>
        <p:spPr>
          <a:xfrm>
            <a:off x="6096000" y="1224757"/>
            <a:ext cx="5929574" cy="1907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177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孫正義</a:t>
            </a:r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在“</a:t>
            </a:r>
            <a:r>
              <a:rPr lang="en-US" altLang="zh-CN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Softbank World 2014</a:t>
            </a:r>
            <a:r>
              <a:rPr lang="zh-CN" alt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”的主題演講中指出：</a:t>
            </a:r>
            <a:endParaRPr lang="en-US" altLang="zh-CN" sz="20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177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如果日本引入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</a:t>
            </a:r>
            <a:r>
              <a:rPr lang="zh-CN" altLang="en-US" sz="2000" dirty="0">
                <a:solidFill>
                  <a:srgbClr val="5177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台機器人，每台機器人</a:t>
            </a:r>
            <a:r>
              <a:rPr lang="en-US" altLang="zh-CN" sz="2000" dirty="0">
                <a:solidFill>
                  <a:srgbClr val="5177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dirty="0">
                <a:solidFill>
                  <a:srgbClr val="5177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小時工作，相當於增加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9000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</a:t>
            </a:r>
            <a:r>
              <a:rPr lang="zh-CN" altLang="en-US" sz="2000" dirty="0">
                <a:solidFill>
                  <a:srgbClr val="5177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勞動力，</a:t>
            </a:r>
            <a:endParaRPr lang="en-US" altLang="zh-CN" sz="2000" dirty="0">
              <a:solidFill>
                <a:srgbClr val="5177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177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則可以反超中國，</a:t>
            </a:r>
            <a:r>
              <a:rPr lang="en-US" altLang="zh-CN" sz="2000" dirty="0">
                <a:solidFill>
                  <a:srgbClr val="5177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2000" dirty="0">
                <a:solidFill>
                  <a:srgbClr val="5177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達到世界第一！</a:t>
            </a:r>
          </a:p>
        </p:txBody>
      </p:sp>
    </p:spTree>
    <p:extLst>
      <p:ext uri="{BB962C8B-B14F-4D97-AF65-F5344CB8AC3E}">
        <p14:creationId xmlns:p14="http://schemas.microsoft.com/office/powerpoint/2010/main" val="27217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4B63F01-45EB-8542-AB4F-AF38D00A4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318"/>
          <a:stretch/>
        </p:blipFill>
        <p:spPr>
          <a:xfrm>
            <a:off x="283" y="0"/>
            <a:ext cx="12191433" cy="54645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861207" y="6036097"/>
            <a:ext cx="1536700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56680" y="6036097"/>
            <a:ext cx="1751067" cy="3736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207" y="6069022"/>
            <a:ext cx="1536700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icrosoft YaHei UI" panose="020B0502040204020203" pitchFamily="34" charset="-122"/>
                <a:ea typeface="Microsoft YaHei UI" panose="020B0502040204020203" pitchFamily="34" charset="-122"/>
                <a:cs typeface="+mn-cs"/>
              </a:rPr>
              <a:t>褚瑞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759021" y="6069022"/>
            <a:ext cx="1748727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2025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年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6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月</a:t>
            </a:r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icrosoft YaHei UI" panose="020B0502040204020203" pitchFamily="34" charset="-122"/>
              <a:ea typeface="Microsoft YaHei UI" panose="020B0502040204020203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8311FA-D056-2845-880C-96E7AF01F9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-1" y="-18288"/>
            <a:ext cx="3069015" cy="54864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3D985CB-B166-ED41-A487-AF32B72AA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526" y="369026"/>
            <a:ext cx="696440" cy="7298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9BA5FFD-779D-164F-ABD2-EC58003A2383}"/>
              </a:ext>
            </a:extLst>
          </p:cNvPr>
          <p:cNvSpPr txBox="1"/>
          <p:nvPr/>
        </p:nvSpPr>
        <p:spPr>
          <a:xfrm>
            <a:off x="6023428" y="5905419"/>
            <a:ext cx="5697538" cy="5043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2040204020203" pitchFamily="34" charset="-122"/>
                <a:ea typeface="Microsoft YaHei UI" panose="020B0502040204020203" pitchFamily="34" charset="-122"/>
              </a:rPr>
              <a:t>讓每個人擁有智能助理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C14E9AE6-4E65-48FC-A8B1-182E5E730A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0299783" y="3860780"/>
            <a:ext cx="387535" cy="35523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2173966-8A26-518A-78A5-54739A68570E}"/>
              </a:ext>
            </a:extLst>
          </p:cNvPr>
          <p:cNvSpPr txBox="1"/>
          <p:nvPr/>
        </p:nvSpPr>
        <p:spPr>
          <a:xfrm>
            <a:off x="7940268" y="3860779"/>
            <a:ext cx="2359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n-ea"/>
              </a:rPr>
              <a:t>《</a:t>
            </a:r>
            <a:r>
              <a:rPr lang="zh-TW" altLang="en-US" sz="2000" dirty="0">
                <a:latin typeface="+mn-ea"/>
              </a:rPr>
              <a:t>詩經</a:t>
            </a:r>
            <a:r>
              <a:rPr lang="en-US" altLang="zh-TW" sz="2000" dirty="0">
                <a:latin typeface="+mn-ea"/>
              </a:rPr>
              <a:t>‧</a:t>
            </a:r>
            <a:r>
              <a:rPr lang="zh-TW" altLang="en-US" sz="2000" dirty="0">
                <a:latin typeface="+mn-ea"/>
              </a:rPr>
              <a:t>秦風</a:t>
            </a:r>
            <a:r>
              <a:rPr lang="en-US" altLang="zh-TW" sz="2000" dirty="0">
                <a:latin typeface="+mn-ea"/>
              </a:rPr>
              <a:t>‧</a:t>
            </a:r>
            <a:r>
              <a:rPr lang="zh-TW" altLang="en-US" sz="2000" dirty="0">
                <a:latin typeface="+mn-ea"/>
              </a:rPr>
              <a:t>蒹葭</a:t>
            </a:r>
            <a:r>
              <a:rPr lang="en-US" altLang="zh-TW" sz="2000" dirty="0">
                <a:latin typeface="+mn-ea"/>
              </a:rPr>
              <a:t>》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428B44-FC54-1112-EF00-D463BE5BA64F}"/>
              </a:ext>
            </a:extLst>
          </p:cNvPr>
          <p:cNvSpPr txBox="1"/>
          <p:nvPr/>
        </p:nvSpPr>
        <p:spPr>
          <a:xfrm>
            <a:off x="4678622" y="2732290"/>
            <a:ext cx="31534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00" b="1" dirty="0">
                <a:solidFill>
                  <a:schemeClr val="bg1"/>
                </a:solidFill>
                <a:latin typeface="+mn-ea"/>
              </a:rPr>
              <a:t>Thanks!</a:t>
            </a:r>
            <a:endParaRPr lang="zh-CN" altLang="en-US" sz="55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095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A60A498-329C-D047-97ED-E0AC74C08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62" y="1192646"/>
            <a:ext cx="10363279" cy="48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2B2C4B-02E7-BBAD-ED23-0E43EE345057}"/>
              </a:ext>
            </a:extLst>
          </p:cNvPr>
          <p:cNvSpPr txBox="1"/>
          <p:nvPr/>
        </p:nvSpPr>
        <p:spPr>
          <a:xfrm>
            <a:off x="3393829" y="6197845"/>
            <a:ext cx="5404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26324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US" altLang="zh-CN" sz="2800" b="1" dirty="0">
                <a:solidFill>
                  <a:srgbClr val="26324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Swivel Chair Integration</a:t>
            </a:r>
            <a:r>
              <a:rPr lang="zh-CN" altLang="en-US" sz="2800" b="1" dirty="0">
                <a:solidFill>
                  <a:srgbClr val="26324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endParaRPr lang="en-US" altLang="zh-CN" sz="2800" b="1" dirty="0">
              <a:solidFill>
                <a:srgbClr val="26324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6B903EE-5E53-E77B-F1F5-0681B1CBF91D}"/>
              </a:ext>
            </a:extLst>
          </p:cNvPr>
          <p:cNvGrpSpPr/>
          <p:nvPr/>
        </p:nvGrpSpPr>
        <p:grpSpPr>
          <a:xfrm>
            <a:off x="466513" y="317501"/>
            <a:ext cx="9327060" cy="647700"/>
            <a:chOff x="349884" y="238125"/>
            <a:chExt cx="6995295" cy="485775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BE0F4B2-2DD3-7F59-3E82-0895F16F1028}"/>
                </a:ext>
              </a:extLst>
            </p:cNvPr>
            <p:cNvSpPr/>
            <p:nvPr/>
          </p:nvSpPr>
          <p:spPr>
            <a:xfrm>
              <a:off x="427355" y="521335"/>
              <a:ext cx="5343525" cy="82550"/>
            </a:xfrm>
            <a:prstGeom prst="rect">
              <a:avLst/>
            </a:prstGeom>
            <a:solidFill>
              <a:srgbClr val="FFE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</p:txBody>
        </p:sp>
        <p:sp>
          <p:nvSpPr>
            <p:cNvPr id="9" name="文本框 6">
              <a:extLst>
                <a:ext uri="{FF2B5EF4-FFF2-40B4-BE49-F238E27FC236}">
                  <a16:creationId xmlns:a16="http://schemas.microsoft.com/office/drawing/2014/main" id="{736828C9-4067-EBCB-3337-E949FD3A8385}"/>
                </a:ext>
              </a:extLst>
            </p:cNvPr>
            <p:cNvSpPr txBox="1"/>
            <p:nvPr/>
          </p:nvSpPr>
          <p:spPr>
            <a:xfrm>
              <a:off x="349884" y="238125"/>
              <a:ext cx="6995295" cy="48577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defTabSz="609585"/>
              <a:r>
                <a:rPr lang="zh-TW" altLang="en-US" sz="2933" b="1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背景：辦公室存在大量簡單、重複的勞動</a:t>
              </a:r>
              <a:endParaRPr lang="zh-CN" altLang="en-US" sz="2933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02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FC276E93-1301-CA3C-E2AC-774FD6F7E6E6}"/>
              </a:ext>
            </a:extLst>
          </p:cNvPr>
          <p:cNvGrpSpPr/>
          <p:nvPr/>
        </p:nvGrpSpPr>
        <p:grpSpPr>
          <a:xfrm>
            <a:off x="740237" y="1492246"/>
            <a:ext cx="4239767" cy="4986300"/>
            <a:chOff x="705859" y="1093484"/>
            <a:chExt cx="4239767" cy="49863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7FB0988-C803-897D-41C8-D9106B3B9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1296" t="26962" r="684" b="17131"/>
            <a:stretch/>
          </p:blipFill>
          <p:spPr>
            <a:xfrm>
              <a:off x="705859" y="3756559"/>
              <a:ext cx="4239767" cy="232322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F7DB6CA-31BB-DD6A-4E81-373518B9B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424" b="11877"/>
            <a:stretch/>
          </p:blipFill>
          <p:spPr>
            <a:xfrm>
              <a:off x="705859" y="1093484"/>
              <a:ext cx="4239767" cy="2323224"/>
            </a:xfrm>
            <a:prstGeom prst="rect">
              <a:avLst/>
            </a:prstGeom>
          </p:spPr>
        </p:pic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523A9853-F5E2-3C18-E650-3C9A40B16D0D}"/>
              </a:ext>
            </a:extLst>
          </p:cNvPr>
          <p:cNvGrpSpPr/>
          <p:nvPr/>
        </p:nvGrpSpPr>
        <p:grpSpPr>
          <a:xfrm>
            <a:off x="5544487" y="1473750"/>
            <a:ext cx="5976031" cy="4972340"/>
            <a:chOff x="5510110" y="1074988"/>
            <a:chExt cx="5976031" cy="497234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0B621C4-5CF7-282A-316C-A4A29DD3D322}"/>
                </a:ext>
              </a:extLst>
            </p:cNvPr>
            <p:cNvSpPr txBox="1"/>
            <p:nvPr/>
          </p:nvSpPr>
          <p:spPr>
            <a:xfrm>
              <a:off x="5510110" y="3919084"/>
              <a:ext cx="1189428" cy="15211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0" b="1" dirty="0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 panose="02000503000000020004" pitchFamily="2" charset="0"/>
                </a:rPr>
                <a:t>3</a:t>
              </a:r>
              <a:r>
                <a:rPr lang="en-US" altLang="zh-CN" sz="4000" b="1" dirty="0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 panose="02000503000000020004" pitchFamily="2" charset="0"/>
                </a:rPr>
                <a:t>%</a:t>
              </a:r>
              <a:endParaRPr lang="zh-CN" altLang="zh-CN" sz="4000" b="1" dirty="0">
                <a:solidFill>
                  <a:srgbClr val="26324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F9248EC-02FA-F2CC-65D9-E319ACEE907D}"/>
                </a:ext>
              </a:extLst>
            </p:cNvPr>
            <p:cNvSpPr txBox="1"/>
            <p:nvPr/>
          </p:nvSpPr>
          <p:spPr>
            <a:xfrm>
              <a:off x="5510110" y="1290732"/>
              <a:ext cx="1901161" cy="15211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9000" b="1" dirty="0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 panose="02000503000000020004" pitchFamily="2" charset="0"/>
                </a:rPr>
                <a:t>75</a:t>
              </a:r>
              <a:r>
                <a:rPr lang="en-US" altLang="zh-CN" sz="4000" b="1" dirty="0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 panose="02000503000000020004" pitchFamily="2" charset="0"/>
                </a:rPr>
                <a:t>%</a:t>
              </a:r>
              <a:endParaRPr lang="zh-CN" altLang="zh-CN" sz="4000" b="1" dirty="0">
                <a:solidFill>
                  <a:srgbClr val="26324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" panose="02000503000000020004" pitchFamily="2" charset="0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8662C15-4875-1605-5450-19925682D9B1}"/>
                </a:ext>
              </a:extLst>
            </p:cNvPr>
            <p:cNvGrpSpPr/>
            <p:nvPr/>
          </p:nvGrpSpPr>
          <p:grpSpPr>
            <a:xfrm>
              <a:off x="5510110" y="5743807"/>
              <a:ext cx="2449096" cy="303521"/>
              <a:chOff x="6546986" y="2863264"/>
              <a:chExt cx="2449096" cy="303521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2EF543B-5B82-0C27-671E-900D17831BA0}"/>
                  </a:ext>
                </a:extLst>
              </p:cNvPr>
              <p:cNvSpPr/>
              <p:nvPr/>
            </p:nvSpPr>
            <p:spPr>
              <a:xfrm>
                <a:off x="6546986" y="2863264"/>
                <a:ext cx="2449096" cy="303521"/>
              </a:xfrm>
              <a:prstGeom prst="rect">
                <a:avLst/>
              </a:prstGeom>
              <a:solidFill>
                <a:srgbClr val="FFE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591EE86-63BA-788F-C67A-4DEB9916D508}"/>
                  </a:ext>
                </a:extLst>
              </p:cNvPr>
              <p:cNvSpPr txBox="1"/>
              <p:nvPr/>
            </p:nvSpPr>
            <p:spPr>
              <a:xfrm>
                <a:off x="6664429" y="2876525"/>
                <a:ext cx="221421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324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" panose="02000503000000020004" pitchFamily="2" charset="0"/>
                  </a:rPr>
                  <a:t>辦公室自動化程度</a:t>
                </a:r>
                <a:endParaRPr lang="zh-CN" altLang="zh-CN" b="1" dirty="0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1155D33-F71F-1777-CC35-5E1E7241E768}"/>
                </a:ext>
              </a:extLst>
            </p:cNvPr>
            <p:cNvGrpSpPr/>
            <p:nvPr/>
          </p:nvGrpSpPr>
          <p:grpSpPr>
            <a:xfrm>
              <a:off x="5510110" y="3113187"/>
              <a:ext cx="2449096" cy="303521"/>
              <a:chOff x="4863386" y="5613739"/>
              <a:chExt cx="2449096" cy="303521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A6D6426-0B4A-DC4E-166D-41B2DCC5D494}"/>
                  </a:ext>
                </a:extLst>
              </p:cNvPr>
              <p:cNvSpPr/>
              <p:nvPr/>
            </p:nvSpPr>
            <p:spPr>
              <a:xfrm>
                <a:off x="4863386" y="5613739"/>
                <a:ext cx="2449096" cy="303521"/>
              </a:xfrm>
              <a:prstGeom prst="rect">
                <a:avLst/>
              </a:prstGeom>
              <a:solidFill>
                <a:srgbClr val="FFE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BBC03A9-DDF9-F0F7-4596-3F87F12DD869}"/>
                  </a:ext>
                </a:extLst>
              </p:cNvPr>
              <p:cNvSpPr txBox="1"/>
              <p:nvPr/>
            </p:nvSpPr>
            <p:spPr>
              <a:xfrm>
                <a:off x="4863386" y="5627000"/>
                <a:ext cx="244909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3248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" panose="02000503000000020004" pitchFamily="2" charset="0"/>
                  </a:rPr>
                  <a:t>工廠自動化程度</a:t>
                </a:r>
                <a:endParaRPr lang="zh-CN" altLang="zh-CN" b="1" dirty="0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 panose="02000503000000020004" pitchFamily="2" charset="0"/>
                </a:endParaRPr>
              </a:p>
            </p:txBody>
          </p: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1C05982-5FCC-A489-BBD0-6E42E41C7AB9}"/>
                </a:ext>
              </a:extLst>
            </p:cNvPr>
            <p:cNvSpPr/>
            <p:nvPr/>
          </p:nvSpPr>
          <p:spPr>
            <a:xfrm>
              <a:off x="8327220" y="1074988"/>
              <a:ext cx="3158921" cy="4959079"/>
            </a:xfrm>
            <a:prstGeom prst="rect">
              <a:avLst/>
            </a:prstGeom>
            <a:solidFill>
              <a:srgbClr val="FFE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26324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BCA1F399-70F4-AEE6-551C-1985738D2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52865" y="1553764"/>
              <a:ext cx="523718" cy="48007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53B543A-8383-B95B-D3F1-C41549869815}"/>
                </a:ext>
              </a:extLst>
            </p:cNvPr>
            <p:cNvSpPr txBox="1"/>
            <p:nvPr/>
          </p:nvSpPr>
          <p:spPr>
            <a:xfrm>
              <a:off x="8552865" y="2592916"/>
              <a:ext cx="2661523" cy="144603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000" b="1" dirty="0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 panose="02000503000000020004" pitchFamily="2" charset="0"/>
                </a:rPr>
                <a:t>1980</a:t>
              </a:r>
              <a:r>
                <a:rPr lang="zh-CN" altLang="en-US" sz="2000" b="1" dirty="0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 panose="02000503000000020004" pitchFamily="2" charset="0"/>
                </a:rPr>
                <a:t>年以來，工廠的自動化程度提升了</a:t>
              </a:r>
              <a:r>
                <a:rPr lang="en-US" altLang="zh-CN" sz="2000" b="1" dirty="0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 panose="02000503000000020004" pitchFamily="2" charset="0"/>
                </a:rPr>
                <a:t>75%</a:t>
              </a:r>
              <a:r>
                <a:rPr lang="zh-CN" altLang="en-US" sz="2000" b="1" dirty="0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 panose="02000503000000020004" pitchFamily="2" charset="0"/>
                </a:rPr>
                <a:t>，同期，辦公室的自動化程度僅提高了</a:t>
              </a:r>
              <a:r>
                <a:rPr lang="en-US" altLang="zh-CN" sz="2000" b="1" dirty="0">
                  <a:solidFill>
                    <a:srgbClr val="26324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" panose="02000503000000020004" pitchFamily="2" charset="0"/>
                </a:rPr>
                <a:t>3%</a:t>
              </a:r>
              <a:endParaRPr lang="zh-CN" altLang="zh-CN" sz="2000" b="1" dirty="0">
                <a:solidFill>
                  <a:srgbClr val="26324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Helvetica Neue" panose="02000503000000020004" pitchFamily="2" charset="0"/>
              </a:endParaRPr>
            </a:p>
          </p:txBody>
        </p:sp>
        <p:pic>
          <p:nvPicPr>
            <p:cNvPr id="14" name="图形 13">
              <a:extLst>
                <a:ext uri="{FF2B5EF4-FFF2-40B4-BE49-F238E27FC236}">
                  <a16:creationId xmlns:a16="http://schemas.microsoft.com/office/drawing/2014/main" id="{F16EBEA7-6AB9-5F2D-4E74-E9BC178F6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10789544" y="4746125"/>
              <a:ext cx="387535" cy="355239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82C4F79-C852-CD7E-E0C5-9C92D4ED3E92}"/>
              </a:ext>
            </a:extLst>
          </p:cNvPr>
          <p:cNvGrpSpPr/>
          <p:nvPr/>
        </p:nvGrpSpPr>
        <p:grpSpPr>
          <a:xfrm>
            <a:off x="466513" y="317501"/>
            <a:ext cx="9327060" cy="647700"/>
            <a:chOff x="349884" y="238125"/>
            <a:chExt cx="6995295" cy="485775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EC71132-BC59-92A2-A522-C09F733C2C94}"/>
                </a:ext>
              </a:extLst>
            </p:cNvPr>
            <p:cNvSpPr/>
            <p:nvPr/>
          </p:nvSpPr>
          <p:spPr>
            <a:xfrm>
              <a:off x="427355" y="521335"/>
              <a:ext cx="5343525" cy="82550"/>
            </a:xfrm>
            <a:prstGeom prst="rect">
              <a:avLst/>
            </a:prstGeom>
            <a:solidFill>
              <a:srgbClr val="FFE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</p:txBody>
        </p:sp>
        <p:sp>
          <p:nvSpPr>
            <p:cNvPr id="24" name="文本框 6">
              <a:extLst>
                <a:ext uri="{FF2B5EF4-FFF2-40B4-BE49-F238E27FC236}">
                  <a16:creationId xmlns:a16="http://schemas.microsoft.com/office/drawing/2014/main" id="{DE799BF9-DDE9-3AEA-F408-407BC6119515}"/>
                </a:ext>
              </a:extLst>
            </p:cNvPr>
            <p:cNvSpPr txBox="1"/>
            <p:nvPr/>
          </p:nvSpPr>
          <p:spPr>
            <a:xfrm>
              <a:off x="349884" y="238125"/>
              <a:ext cx="6995295" cy="48577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defTabSz="609585"/>
              <a:r>
                <a:rPr lang="zh-TW" altLang="en-US" sz="2933" b="1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思路：為辦公室提供自動化</a:t>
              </a:r>
              <a:endParaRPr lang="zh-CN" altLang="en-US" sz="2933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36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C1F19-9D16-2BDF-264A-632A2BEC8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0AAB108-FEB4-8BE8-7C25-CFF4C0909AE8}"/>
              </a:ext>
            </a:extLst>
          </p:cNvPr>
          <p:cNvGrpSpPr/>
          <p:nvPr/>
        </p:nvGrpSpPr>
        <p:grpSpPr>
          <a:xfrm>
            <a:off x="466513" y="317501"/>
            <a:ext cx="9327060" cy="647700"/>
            <a:chOff x="349884" y="238125"/>
            <a:chExt cx="6995295" cy="4857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EB45B56-7668-58F3-4B68-51E276B12070}"/>
                </a:ext>
              </a:extLst>
            </p:cNvPr>
            <p:cNvSpPr/>
            <p:nvPr/>
          </p:nvSpPr>
          <p:spPr>
            <a:xfrm>
              <a:off x="427355" y="521335"/>
              <a:ext cx="5343525" cy="82550"/>
            </a:xfrm>
            <a:prstGeom prst="rect">
              <a:avLst/>
            </a:prstGeom>
            <a:solidFill>
              <a:srgbClr val="FFE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</p:txBody>
        </p:sp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AFA9AAC6-73F9-29B9-70D3-A3617261F8A1}"/>
                </a:ext>
              </a:extLst>
            </p:cNvPr>
            <p:cNvSpPr txBox="1"/>
            <p:nvPr/>
          </p:nvSpPr>
          <p:spPr>
            <a:xfrm>
              <a:off x="349884" y="238125"/>
              <a:ext cx="6995295" cy="48577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defTabSz="609585"/>
              <a:r>
                <a:rPr lang="zh-CN" altLang="en-US" sz="2933" b="1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產品：數字員工</a:t>
              </a:r>
              <a:r>
                <a:rPr lang="zh-CN" altLang="en-US" sz="1600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（</a:t>
              </a:r>
              <a:r>
                <a:rPr lang="en-US" altLang="zh-CN" sz="1600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aka. </a:t>
              </a:r>
              <a:r>
                <a:rPr lang="zh-CN" altLang="en-US" sz="1600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數字化勞動力、軟件機器人</a:t>
              </a:r>
              <a:r>
                <a:rPr lang="en-US" altLang="zh-CN" sz="1600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…</a:t>
              </a:r>
              <a:r>
                <a:rPr lang="zh-CN" altLang="en-US" sz="1600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）</a:t>
              </a:r>
              <a:endParaRPr lang="zh-CN" altLang="en-US" sz="2933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BBC6255-3FFA-D0C5-58EE-7288D2DB8C86}"/>
              </a:ext>
            </a:extLst>
          </p:cNvPr>
          <p:cNvGrpSpPr/>
          <p:nvPr/>
        </p:nvGrpSpPr>
        <p:grpSpPr>
          <a:xfrm>
            <a:off x="638953" y="1046301"/>
            <a:ext cx="10995713" cy="5811699"/>
            <a:chOff x="479214" y="784726"/>
            <a:chExt cx="8246785" cy="435877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C3B7CA3-13E0-8F76-3D4F-D8311FE7D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9214" y="784726"/>
              <a:ext cx="8185572" cy="435877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B4A0FA-DB8A-33AA-EA52-3CCE6CCA4AB4}"/>
                </a:ext>
              </a:extLst>
            </p:cNvPr>
            <p:cNvSpPr txBox="1"/>
            <p:nvPr/>
          </p:nvSpPr>
          <p:spPr>
            <a:xfrm>
              <a:off x="6384573" y="4451067"/>
              <a:ext cx="2341426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WorkFusion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– Can A Robot Be Your Boss?</a:t>
              </a:r>
            </a:p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Written by </a:t>
              </a:r>
              <a:r>
                <a:rPr lang="en-US" altLang="zh-CN" sz="1200" dirty="0" err="1">
                  <a:solidFill>
                    <a:schemeClr val="bg1">
                      <a:lumMod val="50000"/>
                    </a:schemeClr>
                  </a:solidFill>
                </a:rPr>
                <a:t>Apekshita</a:t>
              </a:r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 Varshney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026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8D51B2-6222-CB34-431D-2B8F37BF88E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50887" y="1342814"/>
            <a:ext cx="10690225" cy="495458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財務單據</a:t>
            </a:r>
            <a:r>
              <a:rPr lang="zh-CN" altLang="en-US" sz="2000" dirty="0"/>
              <a:t>（英文發票、銀行回單等）</a:t>
            </a:r>
            <a:r>
              <a:rPr lang="zh-CN" altLang="en-US" dirty="0"/>
              <a:t>處理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效率提升約</a:t>
            </a:r>
            <a:r>
              <a:rPr lang="en-US" altLang="zh-CN" dirty="0"/>
              <a:t>180</a:t>
            </a:r>
            <a:r>
              <a:rPr lang="zh-CN" altLang="en-US" dirty="0"/>
              <a:t>倍！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CBD6257-2AE0-5C8D-E546-5E319DD2E17A}"/>
              </a:ext>
            </a:extLst>
          </p:cNvPr>
          <p:cNvGrpSpPr/>
          <p:nvPr/>
        </p:nvGrpSpPr>
        <p:grpSpPr>
          <a:xfrm>
            <a:off x="360358" y="2424796"/>
            <a:ext cx="4668843" cy="3246911"/>
            <a:chOff x="360358" y="2539092"/>
            <a:chExt cx="4668843" cy="324691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A2EA965-94D6-1371-D677-43E2D20603ED}"/>
                </a:ext>
              </a:extLst>
            </p:cNvPr>
            <p:cNvGrpSpPr/>
            <p:nvPr/>
          </p:nvGrpSpPr>
          <p:grpSpPr>
            <a:xfrm>
              <a:off x="1060553" y="3429000"/>
              <a:ext cx="3968648" cy="2357003"/>
              <a:chOff x="2390424" y="538"/>
              <a:chExt cx="7150925" cy="2357003"/>
            </a:xfrm>
          </p:grpSpPr>
          <p:sp>
            <p:nvSpPr>
              <p:cNvPr id="8" name="箭头: 五边形 7">
                <a:extLst>
                  <a:ext uri="{FF2B5EF4-FFF2-40B4-BE49-F238E27FC236}">
                    <a16:creationId xmlns:a16="http://schemas.microsoft.com/office/drawing/2014/main" id="{C00E2E2B-C912-01CC-EC28-C650E6EB8574}"/>
                  </a:ext>
                </a:extLst>
              </p:cNvPr>
              <p:cNvSpPr/>
              <p:nvPr/>
            </p:nvSpPr>
            <p:spPr>
              <a:xfrm rot="10800000">
                <a:off x="2390424" y="538"/>
                <a:ext cx="7150925" cy="2357003"/>
              </a:xfrm>
              <a:prstGeom prst="homePlat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箭头: 五边形 4">
                <a:extLst>
                  <a:ext uri="{FF2B5EF4-FFF2-40B4-BE49-F238E27FC236}">
                    <a16:creationId xmlns:a16="http://schemas.microsoft.com/office/drawing/2014/main" id="{AF7D8A1E-D0A5-B548-D813-229CC6152BBC}"/>
                  </a:ext>
                </a:extLst>
              </p:cNvPr>
              <p:cNvSpPr txBox="1"/>
              <p:nvPr/>
            </p:nvSpPr>
            <p:spPr>
              <a:xfrm>
                <a:off x="2979675" y="538"/>
                <a:ext cx="6561674" cy="23570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39373" tIns="72390" rIns="135128" bIns="72390" numCol="1" spcCol="1270" anchor="t" anchorCtr="0">
                <a:noAutofit/>
              </a:bodyPr>
              <a:lstStyle/>
              <a:p>
                <a:pPr marL="114300" lvl="1" indent="-114300" algn="l" defTabSz="6667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zh-CN" altLang="en-US" sz="2200" kern="1200" dirty="0"/>
                  <a:t>每天新增約</a:t>
                </a:r>
                <a:r>
                  <a:rPr lang="en-US" altLang="en-US" sz="2200" kern="1200" dirty="0"/>
                  <a:t>5000</a:t>
                </a:r>
                <a:r>
                  <a:rPr lang="zh-CN" altLang="en-US" sz="2200" kern="1200" dirty="0"/>
                  <a:t>張</a:t>
                </a:r>
              </a:p>
              <a:p>
                <a:pPr marL="114300" lvl="1" indent="-114300" algn="l" defTabSz="6667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zh-CN" altLang="en-US" sz="2200" kern="1200" dirty="0"/>
                  <a:t>紙質檔案存儲成本</a:t>
                </a:r>
              </a:p>
              <a:p>
                <a:pPr marL="114300" lvl="1" indent="-114300" algn="l" defTabSz="6667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zh-CN" altLang="en-US" sz="2200" kern="1200" dirty="0"/>
                  <a:t>紙質檔案調閱不變</a:t>
                </a:r>
              </a:p>
              <a:p>
                <a:pPr marL="114300" lvl="1" indent="-114300" algn="l" defTabSz="66675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zh-CN" altLang="en-US" sz="2200" kern="1200" dirty="0"/>
                  <a:t>未與業務系統閉環</a:t>
                </a:r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591931E-31FF-4A38-BE31-A977DE44DDC9}"/>
                </a:ext>
              </a:extLst>
            </p:cNvPr>
            <p:cNvSpPr/>
            <p:nvPr/>
          </p:nvSpPr>
          <p:spPr>
            <a:xfrm>
              <a:off x="360358" y="3907307"/>
              <a:ext cx="1400388" cy="14003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3DDF7FF-7002-720C-A5E6-BCE314634330}"/>
                </a:ext>
              </a:extLst>
            </p:cNvPr>
            <p:cNvGrpSpPr/>
            <p:nvPr/>
          </p:nvGrpSpPr>
          <p:grpSpPr>
            <a:xfrm>
              <a:off x="2395318" y="2539092"/>
              <a:ext cx="1299115" cy="573388"/>
              <a:chOff x="1313456" y="3947130"/>
              <a:chExt cx="2237798" cy="337123"/>
            </a:xfrm>
          </p:grpSpPr>
          <p:sp>
            <p:nvSpPr>
              <p:cNvPr id="15" name="剪去对角的矩形 10">
                <a:extLst>
                  <a:ext uri="{FF2B5EF4-FFF2-40B4-BE49-F238E27FC236}">
                    <a16:creationId xmlns:a16="http://schemas.microsoft.com/office/drawing/2014/main" id="{F9096DC9-3587-68D9-9C73-3041348B7BA5}"/>
                  </a:ext>
                </a:extLst>
              </p:cNvPr>
              <p:cNvSpPr/>
              <p:nvPr/>
            </p:nvSpPr>
            <p:spPr>
              <a:xfrm>
                <a:off x="1313456" y="3957423"/>
                <a:ext cx="2149272" cy="326830"/>
              </a:xfrm>
              <a:prstGeom prst="snip2DiagRect">
                <a:avLst/>
              </a:prstGeom>
              <a:solidFill>
                <a:srgbClr val="FFE7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6" name="文本框 11">
                <a:extLst>
                  <a:ext uri="{FF2B5EF4-FFF2-40B4-BE49-F238E27FC236}">
                    <a16:creationId xmlns:a16="http://schemas.microsoft.com/office/drawing/2014/main" id="{380AA5E3-AA38-0FE7-7E38-D821DC0A4EF8}"/>
                  </a:ext>
                </a:extLst>
              </p:cNvPr>
              <p:cNvSpPr txBox="1"/>
              <p:nvPr/>
            </p:nvSpPr>
            <p:spPr>
              <a:xfrm>
                <a:off x="1401982" y="3947130"/>
                <a:ext cx="2149272" cy="307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</a:rPr>
                  <a:t>痛點</a:t>
                </a:r>
              </a:p>
            </p:txBody>
          </p:sp>
        </p:grp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28303FB-4A58-71DB-76DB-8A210FD7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77" y="4224460"/>
              <a:ext cx="767750" cy="766081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577FD3B-6AAE-F3D9-F194-4B846C9F060F}"/>
              </a:ext>
            </a:extLst>
          </p:cNvPr>
          <p:cNvGrpSpPr/>
          <p:nvPr/>
        </p:nvGrpSpPr>
        <p:grpSpPr>
          <a:xfrm>
            <a:off x="6607843" y="3314704"/>
            <a:ext cx="5142472" cy="2357003"/>
            <a:chOff x="2390424" y="538"/>
            <a:chExt cx="7150925" cy="2357003"/>
          </a:xfrm>
        </p:grpSpPr>
        <p:sp>
          <p:nvSpPr>
            <p:cNvPr id="31" name="箭头: 五边形 30">
              <a:extLst>
                <a:ext uri="{FF2B5EF4-FFF2-40B4-BE49-F238E27FC236}">
                  <a16:creationId xmlns:a16="http://schemas.microsoft.com/office/drawing/2014/main" id="{27B35A56-F037-DD41-9633-4342C2F53953}"/>
                </a:ext>
              </a:extLst>
            </p:cNvPr>
            <p:cNvSpPr/>
            <p:nvPr/>
          </p:nvSpPr>
          <p:spPr>
            <a:xfrm rot="10800000">
              <a:off x="2390424" y="538"/>
              <a:ext cx="7150925" cy="235700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箭头: 五边形 4">
              <a:extLst>
                <a:ext uri="{FF2B5EF4-FFF2-40B4-BE49-F238E27FC236}">
                  <a16:creationId xmlns:a16="http://schemas.microsoft.com/office/drawing/2014/main" id="{BC3C0DFF-0779-166F-2744-261692BD439C}"/>
                </a:ext>
              </a:extLst>
            </p:cNvPr>
            <p:cNvSpPr txBox="1"/>
            <p:nvPr/>
          </p:nvSpPr>
          <p:spPr>
            <a:xfrm>
              <a:off x="2979675" y="538"/>
              <a:ext cx="6561674" cy="23570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39373" tIns="72390" rIns="135128" bIns="72390" numCol="1" spcCol="1270" anchor="t" anchorCtr="0">
              <a:noAutofit/>
            </a:bodyPr>
            <a:lstStyle/>
            <a:p>
              <a:pPr marL="114300" lvl="1" indent="-114300" algn="l" defTabSz="666750">
                <a:lnSpc>
                  <a:spcPct val="12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200" kern="1200" dirty="0"/>
                <a:t>自動從掃描、郵件中獲取</a:t>
              </a:r>
            </a:p>
            <a:p>
              <a:pPr marL="114300" lvl="1" indent="-114300" algn="l" defTabSz="666750">
                <a:lnSpc>
                  <a:spcPct val="12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200" kern="1200" dirty="0"/>
                <a:t>自動識別與分類</a:t>
              </a:r>
            </a:p>
            <a:p>
              <a:pPr marL="114300" lvl="1" indent="-114300" algn="l" defTabSz="666750">
                <a:lnSpc>
                  <a:spcPct val="12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200" kern="1200" dirty="0"/>
                <a:t>自動提取關鍵信息</a:t>
              </a:r>
            </a:p>
            <a:p>
              <a:pPr marL="114300" lvl="1" indent="-114300" algn="l" defTabSz="666750">
                <a:lnSpc>
                  <a:spcPct val="12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200" kern="1200" dirty="0"/>
                <a:t>打通財務系統、審批系統等</a:t>
              </a:r>
            </a:p>
            <a:p>
              <a:pPr marL="114300" lvl="1" indent="-114300" algn="l" defTabSz="666750">
                <a:lnSpc>
                  <a:spcPct val="12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200" kern="1200" dirty="0"/>
                <a:t>對低置信度，允許人工確認</a:t>
              </a:r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4359D442-7F52-92B0-2142-672FD5CFBDBF}"/>
              </a:ext>
            </a:extLst>
          </p:cNvPr>
          <p:cNvSpPr/>
          <p:nvPr/>
        </p:nvSpPr>
        <p:spPr>
          <a:xfrm>
            <a:off x="5907648" y="3793011"/>
            <a:ext cx="1400388" cy="1400388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F32B654-02CC-26AD-92CA-087EBA762119}"/>
              </a:ext>
            </a:extLst>
          </p:cNvPr>
          <p:cNvGrpSpPr/>
          <p:nvPr/>
        </p:nvGrpSpPr>
        <p:grpSpPr>
          <a:xfrm>
            <a:off x="8741396" y="2433198"/>
            <a:ext cx="1299115" cy="573388"/>
            <a:chOff x="1313456" y="3947130"/>
            <a:chExt cx="2237798" cy="337123"/>
          </a:xfrm>
        </p:grpSpPr>
        <p:sp>
          <p:nvSpPr>
            <p:cNvPr id="29" name="剪去对角的矩形 10">
              <a:extLst>
                <a:ext uri="{FF2B5EF4-FFF2-40B4-BE49-F238E27FC236}">
                  <a16:creationId xmlns:a16="http://schemas.microsoft.com/office/drawing/2014/main" id="{E98BD9AA-A8DA-D2CF-6472-2BBE96C2E6AD}"/>
                </a:ext>
              </a:extLst>
            </p:cNvPr>
            <p:cNvSpPr/>
            <p:nvPr/>
          </p:nvSpPr>
          <p:spPr>
            <a:xfrm>
              <a:off x="1313456" y="3957423"/>
              <a:ext cx="2149272" cy="326830"/>
            </a:xfrm>
            <a:prstGeom prst="snip2DiagRect">
              <a:avLst/>
            </a:prstGeom>
            <a:solidFill>
              <a:srgbClr val="FFE7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0" name="文本框 11">
              <a:extLst>
                <a:ext uri="{FF2B5EF4-FFF2-40B4-BE49-F238E27FC236}">
                  <a16:creationId xmlns:a16="http://schemas.microsoft.com/office/drawing/2014/main" id="{3141B832-C442-2C1F-99BF-9BAD1B2E2F1A}"/>
                </a:ext>
              </a:extLst>
            </p:cNvPr>
            <p:cNvSpPr txBox="1"/>
            <p:nvPr/>
          </p:nvSpPr>
          <p:spPr>
            <a:xfrm>
              <a:off x="1401982" y="3947130"/>
              <a:ext cx="2149272" cy="307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800" kern="0" dirty="0">
                  <a:solidFill>
                    <a:prstClr val="black"/>
                  </a:solidFill>
                  <a:latin typeface="+mn-ea"/>
                </a:rPr>
                <a:t>方案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594497E7-198B-D499-8BDF-595F5C05C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692" y="4110164"/>
            <a:ext cx="808301" cy="80620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F12AB13-1D70-3A7D-3602-D56FDB689BDE}"/>
              </a:ext>
            </a:extLst>
          </p:cNvPr>
          <p:cNvGrpSpPr/>
          <p:nvPr/>
        </p:nvGrpSpPr>
        <p:grpSpPr>
          <a:xfrm>
            <a:off x="466513" y="317501"/>
            <a:ext cx="9327060" cy="647700"/>
            <a:chOff x="349884" y="238125"/>
            <a:chExt cx="6995295" cy="4857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1A16BA2-1C3A-DE7C-EE4B-58BF2991869A}"/>
                </a:ext>
              </a:extLst>
            </p:cNvPr>
            <p:cNvSpPr/>
            <p:nvPr/>
          </p:nvSpPr>
          <p:spPr>
            <a:xfrm>
              <a:off x="427355" y="521335"/>
              <a:ext cx="5343525" cy="82550"/>
            </a:xfrm>
            <a:prstGeom prst="rect">
              <a:avLst/>
            </a:prstGeom>
            <a:solidFill>
              <a:srgbClr val="FFE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</p:txBody>
        </p:sp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3E547D99-6580-A6FF-3008-3B0BADDD0D6D}"/>
                </a:ext>
              </a:extLst>
            </p:cNvPr>
            <p:cNvSpPr txBox="1"/>
            <p:nvPr/>
          </p:nvSpPr>
          <p:spPr>
            <a:xfrm>
              <a:off x="349884" y="238125"/>
              <a:ext cx="6995295" cy="48577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defTabSz="609585"/>
              <a:r>
                <a:rPr lang="zh-TW" altLang="en-US" sz="2933" b="1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案例：澳門某博彩業企業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47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F6746-63E3-61D9-E3A6-FDEB248B7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3E616D0-FE4A-519D-B3AF-FC4DC5B22B5C}"/>
              </a:ext>
            </a:extLst>
          </p:cNvPr>
          <p:cNvGrpSpPr/>
          <p:nvPr/>
        </p:nvGrpSpPr>
        <p:grpSpPr>
          <a:xfrm>
            <a:off x="466514" y="317501"/>
            <a:ext cx="7227993" cy="647700"/>
            <a:chOff x="349885" y="238125"/>
            <a:chExt cx="5420995" cy="4857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C01F1D-FF0E-5F11-C11F-9D10E83F4206}"/>
                </a:ext>
              </a:extLst>
            </p:cNvPr>
            <p:cNvSpPr/>
            <p:nvPr/>
          </p:nvSpPr>
          <p:spPr>
            <a:xfrm>
              <a:off x="427355" y="521335"/>
              <a:ext cx="5343525" cy="82550"/>
            </a:xfrm>
            <a:prstGeom prst="rect">
              <a:avLst/>
            </a:prstGeom>
            <a:solidFill>
              <a:srgbClr val="FFE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zh-CN" altLang="en-US" sz="2400" dirty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</p:txBody>
        </p:sp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39CCFFE0-3BE2-21FC-1626-A51F597B01C8}"/>
                </a:ext>
              </a:extLst>
            </p:cNvPr>
            <p:cNvSpPr txBox="1"/>
            <p:nvPr/>
          </p:nvSpPr>
          <p:spPr>
            <a:xfrm>
              <a:off x="349885" y="238125"/>
              <a:ext cx="4979670" cy="48577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defTabSz="609585"/>
              <a:r>
                <a:rPr lang="zh-CN" altLang="en-US" sz="2667" b="1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大模型時代的數字員工？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94CC4F7-554B-9526-307E-37F5BF72E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4" y="1015167"/>
            <a:ext cx="10089256" cy="5675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443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F571A-9C86-A6D5-E43C-98AC76FC3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08678FB-E31B-9AD9-E492-3CD129D869B0}"/>
              </a:ext>
            </a:extLst>
          </p:cNvPr>
          <p:cNvGrpSpPr/>
          <p:nvPr/>
        </p:nvGrpSpPr>
        <p:grpSpPr>
          <a:xfrm>
            <a:off x="466514" y="317501"/>
            <a:ext cx="7227993" cy="647700"/>
            <a:chOff x="349885" y="238125"/>
            <a:chExt cx="5420995" cy="4857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7FCB19A-3EDB-3218-463B-4D7AD58052DA}"/>
                </a:ext>
              </a:extLst>
            </p:cNvPr>
            <p:cNvSpPr/>
            <p:nvPr/>
          </p:nvSpPr>
          <p:spPr>
            <a:xfrm>
              <a:off x="427355" y="521335"/>
              <a:ext cx="5343525" cy="82550"/>
            </a:xfrm>
            <a:prstGeom prst="rect">
              <a:avLst/>
            </a:prstGeom>
            <a:solidFill>
              <a:srgbClr val="FFE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zh-CN" altLang="en-US" sz="2400" dirty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</p:txBody>
        </p:sp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CF253D6D-3C93-B8FE-92CA-5210779D82C3}"/>
                </a:ext>
              </a:extLst>
            </p:cNvPr>
            <p:cNvSpPr txBox="1"/>
            <p:nvPr/>
          </p:nvSpPr>
          <p:spPr>
            <a:xfrm>
              <a:off x="349885" y="238125"/>
              <a:ext cx="4979670" cy="48577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defTabSz="609585"/>
              <a:r>
                <a:rPr lang="zh-CN" altLang="en-US" sz="2667" b="1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大模型時代：數字員工</a:t>
              </a:r>
              <a:r>
                <a:rPr lang="en-US" altLang="zh-CN" sz="2667" b="1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2.0</a:t>
              </a:r>
              <a:endParaRPr lang="zh-CN" altLang="en-US" sz="2667" b="1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CF6B452-4E2C-CF7A-2865-E4C0B6B79D9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44" y="1015167"/>
            <a:ext cx="10089256" cy="5675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45C7D4B3-1478-5E37-5262-9EF0DE21442E}"/>
              </a:ext>
            </a:extLst>
          </p:cNvPr>
          <p:cNvGrpSpPr/>
          <p:nvPr/>
        </p:nvGrpSpPr>
        <p:grpSpPr>
          <a:xfrm>
            <a:off x="818167" y="1212501"/>
            <a:ext cx="10373360" cy="4763300"/>
            <a:chOff x="613625" y="909375"/>
            <a:chExt cx="7780020" cy="357247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1716765-B0F6-6B66-9ADE-AB4F408DC419}"/>
                </a:ext>
              </a:extLst>
            </p:cNvPr>
            <p:cNvGrpSpPr/>
            <p:nvPr/>
          </p:nvGrpSpPr>
          <p:grpSpPr>
            <a:xfrm>
              <a:off x="613625" y="2571750"/>
              <a:ext cx="7780020" cy="1910100"/>
              <a:chOff x="2463" y="5673"/>
              <a:chExt cx="9189" cy="2256"/>
            </a:xfr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grpSpPr>
          <p:sp>
            <p:nvSpPr>
              <p:cNvPr id="7" name="对角圆角矩形 99">
                <a:extLst>
                  <a:ext uri="{FF2B5EF4-FFF2-40B4-BE49-F238E27FC236}">
                    <a16:creationId xmlns:a16="http://schemas.microsoft.com/office/drawing/2014/main" id="{484B925B-6260-8860-A376-FABB12BBC7D6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6200000">
                <a:off x="8257" y="4533"/>
                <a:ext cx="2256" cy="4535"/>
              </a:xfrm>
              <a:prstGeom prst="round2Diag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rgbClr val="3CE5EC">
                  <a:shade val="50000"/>
                </a:srgbClr>
              </a:lnRef>
              <a:fillRef idx="1">
                <a:srgbClr val="3CE5EC"/>
              </a:fillRef>
              <a:effectRef idx="0">
                <a:srgbClr val="3CE5EC"/>
              </a:effectRef>
              <a:fontRef idx="minor">
                <a:srgbClr val="FFFFFF"/>
              </a:fontRef>
            </p:style>
            <p:txBody>
              <a:bodyPr anchor="ctr"/>
              <a:lstStyle/>
              <a:p>
                <a:pPr algn="ctr" defTabSz="609585">
                  <a:defRPr/>
                </a:pPr>
                <a:endParaRPr lang="zh-CN" altLang="en-US"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" name="对角圆角矩形 100">
                <a:extLst>
                  <a:ext uri="{FF2B5EF4-FFF2-40B4-BE49-F238E27FC236}">
                    <a16:creationId xmlns:a16="http://schemas.microsoft.com/office/drawing/2014/main" id="{04376B79-11B1-79A1-CAB3-C9CC358C5006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2463" y="5675"/>
                <a:ext cx="4535" cy="2254"/>
              </a:xfrm>
              <a:prstGeom prst="round2Diag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rgbClr val="3CE5EC">
                  <a:shade val="50000"/>
                </a:srgbClr>
              </a:lnRef>
              <a:fillRef idx="1">
                <a:srgbClr val="3CE5EC"/>
              </a:fillRef>
              <a:effectRef idx="0">
                <a:srgbClr val="3CE5EC"/>
              </a:effectRef>
              <a:fontRef idx="minor">
                <a:srgbClr val="FFFFFF"/>
              </a:fontRef>
            </p:style>
            <p:txBody>
              <a:bodyPr anchor="ctr"/>
              <a:lstStyle/>
              <a:p>
                <a:pPr algn="ctr" defTabSz="609585">
                  <a:defRPr/>
                </a:pPr>
                <a:endParaRPr lang="zh-CN" altLang="en-US" sz="24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42B5047-190E-B539-0D71-905795514E72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898" y="5707"/>
                <a:ext cx="3760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 anchorCtr="0">
                <a:normAutofit fontScale="92500"/>
              </a:bodyPr>
              <a:lstStyle>
                <a:defPPr>
                  <a:defRPr lang="zh-CN"/>
                </a:defPPr>
                <a:lvl1pPr algn="ctr" eaLnBrk="1" hangingPunct="1">
                  <a:lnSpc>
                    <a:spcPct val="100000"/>
                  </a:lnSpc>
                  <a:buFontTx/>
                  <a:buNone/>
                  <a:defRPr sz="1800"/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Calibri Light" panose="020F030202020403020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Calibri Light" panose="020F030202020403020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9pPr>
              </a:lstStyle>
              <a:p>
                <a:pPr algn="r" defTabSz="609585"/>
                <a:r>
                  <a:rPr lang="en-US" altLang="zh-CN" sz="2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AI Agent / </a:t>
                </a:r>
                <a:r>
                  <a:rPr lang="zh-CN" altLang="en-US" sz="2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智能體 </a:t>
                </a:r>
                <a:r>
                  <a:rPr lang="en-US" altLang="zh-CN" sz="2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/ </a:t>
                </a:r>
                <a:r>
                  <a:rPr lang="zh-CN" altLang="en-US" sz="2400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智能助理</a:t>
                </a:r>
                <a:endParaRPr lang="en-US" altLang="zh-CN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3C55A96-7BD2-D6B0-5722-CF2D97012927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438" y="5707"/>
                <a:ext cx="3940" cy="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 anchorCtr="0">
                <a:normAutofit/>
              </a:bodyPr>
              <a:lstStyle>
                <a:defPPr>
                  <a:defRPr lang="zh-CN"/>
                </a:defPPr>
                <a:lvl1pPr algn="ctr" eaLnBrk="1" hangingPunct="1">
                  <a:lnSpc>
                    <a:spcPct val="100000"/>
                  </a:lnSpc>
                  <a:buFontTx/>
                  <a:buNone/>
                  <a:defRPr sz="1800"/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Calibri Light" panose="020F030202020403020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Calibri Light" panose="020F030202020403020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9pPr>
              </a:lstStyle>
              <a:p>
                <a:pPr algn="l" defTabSz="609585"/>
                <a:r>
                  <a:rPr lang="en-US" altLang="zh-CN" sz="2267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AI Workflow / </a:t>
                </a:r>
                <a:r>
                  <a:rPr lang="zh-CN" altLang="en-US" sz="2267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cs typeface="+mn-ea"/>
                  </a:rPr>
                  <a:t>智能工作流</a:t>
                </a:r>
                <a:endParaRPr lang="en-US" altLang="zh-CN" sz="2267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CEBEA61-BD81-18E3-6784-05D8500C2A48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716" y="6307"/>
                <a:ext cx="3942" cy="1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r" eaLnBrk="1" hangingPunct="1">
                  <a:lnSpc>
                    <a:spcPct val="100000"/>
                  </a:lnSpc>
                  <a:buFontTx/>
                  <a:buNone/>
                  <a:defRPr sz="1400"/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Calibri Light" panose="020F030202020403020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Calibri Light" panose="020F030202020403020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9pPr>
              </a:lstStyle>
              <a:p>
                <a:pPr defTabSz="609585">
                  <a:lnSpc>
                    <a:spcPct val="140000"/>
                  </a:lnSpc>
                </a:pPr>
                <a:r>
                  <a:rPr lang="zh-CN" altLang="en-US" sz="1777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常以</a:t>
                </a:r>
                <a:r>
                  <a:rPr lang="zh-CN" altLang="en-US" sz="1777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對話機器人</a:t>
                </a:r>
                <a:r>
                  <a:rPr lang="zh-CN" altLang="en-US" sz="1777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作為入口</a:t>
                </a:r>
              </a:p>
              <a:p>
                <a:pPr defTabSz="609585">
                  <a:lnSpc>
                    <a:spcPct val="140000"/>
                  </a:lnSpc>
                </a:pPr>
                <a:r>
                  <a:rPr lang="zh-CN" altLang="en-US" sz="1777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由腦及手</a:t>
                </a:r>
                <a:r>
                  <a:rPr lang="zh-CN" altLang="en-US" sz="1777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：根據用戶需求，由大模型自動拆解任務並執行</a:t>
                </a:r>
              </a:p>
              <a:p>
                <a:pPr defTabSz="609585">
                  <a:lnSpc>
                    <a:spcPct val="140000"/>
                  </a:lnSpc>
                </a:pPr>
                <a:r>
                  <a:rPr lang="zh-CN" altLang="en-US" sz="1777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核心價值</a:t>
                </a:r>
                <a:r>
                  <a:rPr lang="zh-CN" altLang="en-US" sz="1777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  <a:r>
                  <a:rPr lang="zh-CN" altLang="en-US" sz="1777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更方便靈活地完成指定任務</a:t>
                </a:r>
              </a:p>
              <a:p>
                <a:pPr defTabSz="609585">
                  <a:lnSpc>
                    <a:spcPct val="140000"/>
                  </a:lnSpc>
                </a:pPr>
                <a:endParaRPr lang="zh-CN" altLang="en-US" sz="1777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995B4E1-BE43-B09B-1385-FBAD030DFD26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432" y="6307"/>
                <a:ext cx="4128" cy="1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noAutofit/>
              </a:bodyPr>
              <a:lstStyle>
                <a:defPPr>
                  <a:defRPr lang="zh-CN"/>
                </a:defPPr>
                <a:lvl1pPr eaLnBrk="1" hangingPunct="1">
                  <a:lnSpc>
                    <a:spcPct val="100000"/>
                  </a:lnSpc>
                  <a:buFontTx/>
                  <a:buNone/>
                  <a:defRPr sz="1400"/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latin typeface="Calibri Light" panose="020F030202020403020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latin typeface="Calibri Light" panose="020F030202020403020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latin typeface="Calibri Light" panose="020F0302020204030204" charset="0"/>
                  </a:defRPr>
                </a:lvl9pPr>
              </a:lstStyle>
              <a:p>
                <a:pPr defTabSz="609585">
                  <a:lnSpc>
                    <a:spcPct val="140000"/>
                  </a:lnSpc>
                </a:pPr>
                <a:r>
                  <a:rPr lang="zh-CN" altLang="en-US" sz="1777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常以</a:t>
                </a:r>
                <a:r>
                  <a:rPr lang="zh-CN" altLang="en-US" sz="1777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定時器、觸發器</a:t>
                </a:r>
                <a:r>
                  <a:rPr lang="zh-CN" altLang="en-US" sz="1777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作為入口</a:t>
                </a:r>
              </a:p>
              <a:p>
                <a:pPr defTabSz="609585">
                  <a:lnSpc>
                    <a:spcPct val="140000"/>
                  </a:lnSpc>
                </a:pPr>
                <a:r>
                  <a:rPr lang="zh-CN" altLang="en-US" sz="1777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由手及腦</a:t>
                </a:r>
                <a:r>
                  <a:rPr lang="zh-CN" altLang="en-US" sz="1777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：以工作流方式預定義任務，任務中引用大模型能力</a:t>
                </a:r>
              </a:p>
              <a:p>
                <a:pPr defTabSz="609585">
                  <a:lnSpc>
                    <a:spcPct val="140000"/>
                  </a:lnSpc>
                </a:pPr>
                <a:r>
                  <a:rPr lang="zh-CN" altLang="en-US" sz="1777" b="1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核心價值</a:t>
                </a:r>
                <a:r>
                  <a:rPr lang="zh-CN" altLang="en-US" sz="1777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  <a:r>
                  <a:rPr lang="zh-CN" altLang="en-US" sz="1777" dirty="0">
                    <a:solidFill>
                      <a:srgbClr val="FFFFFF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自動處理大量複雜的工作</a:t>
                </a:r>
              </a:p>
              <a:p>
                <a:pPr defTabSz="609585">
                  <a:lnSpc>
                    <a:spcPct val="140000"/>
                  </a:lnSpc>
                </a:pPr>
                <a:endParaRPr lang="zh-CN" altLang="en-US" sz="1777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pic>
          <p:nvPicPr>
            <p:cNvPr id="18" name="图形 17" descr="清单 纯色填充">
              <a:extLst>
                <a:ext uri="{FF2B5EF4-FFF2-40B4-BE49-F238E27FC236}">
                  <a16:creationId xmlns:a16="http://schemas.microsoft.com/office/drawing/2014/main" id="{5335D80C-14B7-18FC-9605-AA90764D4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931465" y="2707055"/>
              <a:ext cx="360000" cy="360000"/>
            </a:xfrm>
            <a:prstGeom prst="rect">
              <a:avLst/>
            </a:prstGeom>
          </p:spPr>
        </p:pic>
        <p:pic>
          <p:nvPicPr>
            <p:cNvPr id="20" name="图形 19" descr="有想法的人 纯色填充">
              <a:extLst>
                <a:ext uri="{FF2B5EF4-FFF2-40B4-BE49-F238E27FC236}">
                  <a16:creationId xmlns:a16="http://schemas.microsoft.com/office/drawing/2014/main" id="{E636441D-BF21-4F4E-6B63-DF70D604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4306" y="2707055"/>
              <a:ext cx="360000" cy="360000"/>
            </a:xfrm>
            <a:prstGeom prst="rect">
              <a:avLst/>
            </a:prstGeom>
          </p:spPr>
        </p:pic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7B55F462-08C5-4C4F-19AA-D0FC6C9268B8}"/>
                </a:ext>
              </a:extLst>
            </p:cNvPr>
            <p:cNvSpPr/>
            <p:nvPr/>
          </p:nvSpPr>
          <p:spPr>
            <a:xfrm>
              <a:off x="2573658" y="909375"/>
              <a:ext cx="3839633" cy="1092951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rgbClr val="3CE5EC">
                <a:shade val="50000"/>
              </a:srgbClr>
            </a:lnRef>
            <a:fillRef idx="1">
              <a:srgbClr val="3CE5EC"/>
            </a:fillRef>
            <a:effectRef idx="0">
              <a:srgbClr val="3CE5EC"/>
            </a:effectRef>
            <a:fontRef idx="minor">
              <a:srgbClr val="FFFFFF"/>
            </a:fontRef>
          </p:style>
          <p:txBody>
            <a:bodyPr anchor="ctr"/>
            <a:lstStyle/>
            <a:p>
              <a:pPr algn="ctr" defTabSz="609585"/>
              <a:r>
                <a:rPr lang="zh-CN" altLang="en-US" sz="2667" dirty="0">
                  <a:latin typeface="微软雅黑" panose="020B0503020204020204" charset="-122"/>
                  <a:ea typeface="微软雅黑" panose="020B0503020204020204" charset="-122"/>
                </a:rPr>
                <a:t>數字員工</a:t>
              </a:r>
              <a:r>
                <a:rPr lang="en-US" altLang="zh-CN" sz="2667" dirty="0">
                  <a:latin typeface="微软雅黑" panose="020B0503020204020204" charset="-122"/>
                  <a:ea typeface="微软雅黑" panose="020B0503020204020204" charset="-122"/>
                </a:rPr>
                <a:t>2.0</a:t>
              </a:r>
              <a:br>
                <a:rPr lang="en-US" altLang="zh-CN" sz="2667" dirty="0">
                  <a:latin typeface="微软雅黑" panose="020B0503020204020204" charset="-122"/>
                  <a:ea typeface="微软雅黑" panose="020B0503020204020204" charset="-122"/>
                </a:rPr>
              </a:br>
              <a:r>
                <a:rPr lang="zh-CN" altLang="en-US" sz="2667" dirty="0">
                  <a:latin typeface="微软雅黑" panose="020B0503020204020204" charset="-122"/>
                  <a:ea typeface="微软雅黑" panose="020B0503020204020204" charset="-122"/>
                </a:rPr>
                <a:t>兩種</a:t>
              </a:r>
              <a:r>
                <a:rPr lang="zh-CN" altLang="en-US" sz="2667" b="1" dirty="0">
                  <a:latin typeface="微软雅黑" panose="020B0503020204020204" charset="-122"/>
                  <a:ea typeface="微软雅黑" panose="020B0503020204020204" charset="-122"/>
                </a:rPr>
                <a:t>範式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3BA9A71-34DF-4173-8642-CEB58D0C9982}"/>
                </a:ext>
              </a:extLst>
            </p:cNvPr>
            <p:cNvGrpSpPr/>
            <p:nvPr/>
          </p:nvGrpSpPr>
          <p:grpSpPr>
            <a:xfrm>
              <a:off x="2533443" y="2002326"/>
              <a:ext cx="3960283" cy="598211"/>
              <a:chOff x="2533443" y="2002326"/>
              <a:chExt cx="3960283" cy="598211"/>
            </a:xfr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grpSpPr>
          <p:cxnSp>
            <p:nvCxnSpPr>
              <p:cNvPr id="23" name="连接符: 肘形 22">
                <a:extLst>
                  <a:ext uri="{FF2B5EF4-FFF2-40B4-BE49-F238E27FC236}">
                    <a16:creationId xmlns:a16="http://schemas.microsoft.com/office/drawing/2014/main" id="{6B136A9B-A778-2936-2B6A-40B826F54A29}"/>
                  </a:ext>
                </a:extLst>
              </p:cNvPr>
              <p:cNvCxnSpPr>
                <a:stCxn id="21" idx="2"/>
                <a:endCxn id="8" idx="3"/>
              </p:cNvCxnSpPr>
              <p:nvPr/>
            </p:nvCxnSpPr>
            <p:spPr>
              <a:xfrm rot="5400000">
                <a:off x="3227901" y="1307868"/>
                <a:ext cx="571117" cy="1960033"/>
              </a:xfrm>
              <a:prstGeom prst="bentConnector3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连接符: 肘形 23">
                <a:extLst>
                  <a:ext uri="{FF2B5EF4-FFF2-40B4-BE49-F238E27FC236}">
                    <a16:creationId xmlns:a16="http://schemas.microsoft.com/office/drawing/2014/main" id="{7D889007-4E07-661A-1A6A-59F92BA944A7}"/>
                  </a:ext>
                </a:extLst>
              </p:cNvPr>
              <p:cNvCxnSpPr>
                <a:cxnSpLocks/>
                <a:endCxn id="11" idx="0"/>
              </p:cNvCxnSpPr>
              <p:nvPr/>
            </p:nvCxnSpPr>
            <p:spPr>
              <a:xfrm>
                <a:off x="4493476" y="2287884"/>
                <a:ext cx="2000250" cy="312653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55791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06892-63FF-06E1-7A81-7D45EDF57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4ED762E-0C44-F58D-E272-093D0A75002C}"/>
              </a:ext>
            </a:extLst>
          </p:cNvPr>
          <p:cNvGrpSpPr/>
          <p:nvPr/>
        </p:nvGrpSpPr>
        <p:grpSpPr>
          <a:xfrm>
            <a:off x="466513" y="317501"/>
            <a:ext cx="10076568" cy="647700"/>
            <a:chOff x="349885" y="238125"/>
            <a:chExt cx="7557426" cy="4857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79C3C64-7AD2-7376-F8FA-D7303840059E}"/>
                </a:ext>
              </a:extLst>
            </p:cNvPr>
            <p:cNvSpPr/>
            <p:nvPr/>
          </p:nvSpPr>
          <p:spPr>
            <a:xfrm>
              <a:off x="427355" y="521335"/>
              <a:ext cx="5343525" cy="82550"/>
            </a:xfrm>
            <a:prstGeom prst="rect">
              <a:avLst/>
            </a:prstGeom>
            <a:solidFill>
              <a:srgbClr val="FFE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zh-CN" altLang="en-US" sz="2400" dirty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</p:txBody>
        </p:sp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B10DE9C2-91DA-2FAB-6DEB-D7BF90F7582F}"/>
                </a:ext>
              </a:extLst>
            </p:cNvPr>
            <p:cNvSpPr txBox="1"/>
            <p:nvPr/>
          </p:nvSpPr>
          <p:spPr>
            <a:xfrm>
              <a:off x="349885" y="238125"/>
              <a:ext cx="7557426" cy="48577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defTabSz="609585"/>
              <a:r>
                <a:rPr lang="en-US" altLang="zh-CN" sz="2667" b="1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Pros &amp; Cons</a:t>
              </a:r>
              <a:endParaRPr lang="zh-CN" altLang="en-US" sz="2667" b="1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B6A67D9-F5B1-AA04-0773-9A2CB370E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96854"/>
              </p:ext>
            </p:extLst>
          </p:nvPr>
        </p:nvGraphicFramePr>
        <p:xfrm>
          <a:off x="996776" y="1196479"/>
          <a:ext cx="9886082" cy="4473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3041">
                  <a:extLst>
                    <a:ext uri="{9D8B030D-6E8A-4147-A177-3AD203B41FA5}">
                      <a16:colId xmlns:a16="http://schemas.microsoft.com/office/drawing/2014/main" val="2829588444"/>
                    </a:ext>
                  </a:extLst>
                </a:gridCol>
                <a:gridCol w="4943041">
                  <a:extLst>
                    <a:ext uri="{9D8B030D-6E8A-4147-A177-3AD203B41FA5}">
                      <a16:colId xmlns:a16="http://schemas.microsoft.com/office/drawing/2014/main" val="2440125073"/>
                    </a:ext>
                  </a:extLst>
                </a:gridCol>
              </a:tblGrid>
              <a:tr h="559249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 Agent 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 Workflow 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541424891"/>
                  </a:ext>
                </a:extLst>
              </a:tr>
              <a:tr h="559249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個性化工作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標準化工作（</a:t>
                      </a:r>
                      <a:r>
                        <a:rPr lang="en-US" altLang="zh-CN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SOP</a:t>
                      </a:r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593295359"/>
                  </a:ext>
                </a:extLst>
              </a:tr>
              <a:tr h="5592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減少個人工作量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提升業務效率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85394227"/>
                  </a:ext>
                </a:extLst>
              </a:tr>
              <a:tr h="559249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開發成本低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開發成本高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4000996170"/>
                  </a:ext>
                </a:extLst>
              </a:tr>
              <a:tr h="559249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靈活性強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靈活性弱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421678815"/>
                  </a:ext>
                </a:extLst>
              </a:tr>
              <a:tr h="559249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執行效率低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執行效率高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103451338"/>
                  </a:ext>
                </a:extLst>
              </a:tr>
              <a:tr h="559249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確定性不高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確定性高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222372908"/>
                  </a:ext>
                </a:extLst>
              </a:tr>
              <a:tr h="559249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依賴大模型的邏輯能力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依賴大模型的</a:t>
                      </a:r>
                      <a:r>
                        <a:rPr lang="en-US" altLang="zh-CN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NLP</a:t>
                      </a:r>
                      <a:r>
                        <a:rPr lang="zh-CN" altLang="en-US" sz="24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能力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269932236"/>
                  </a:ext>
                </a:extLst>
              </a:tr>
            </a:tbl>
          </a:graphicData>
        </a:graphic>
      </p:graphicFrame>
      <p:sp>
        <p:nvSpPr>
          <p:cNvPr id="3" name="标注: 上箭头 2">
            <a:extLst>
              <a:ext uri="{FF2B5EF4-FFF2-40B4-BE49-F238E27FC236}">
                <a16:creationId xmlns:a16="http://schemas.microsoft.com/office/drawing/2014/main" id="{9609FB55-0ABB-8B5F-33CB-992D4276174B}"/>
              </a:ext>
            </a:extLst>
          </p:cNvPr>
          <p:cNvSpPr/>
          <p:nvPr/>
        </p:nvSpPr>
        <p:spPr>
          <a:xfrm>
            <a:off x="996776" y="5723398"/>
            <a:ext cx="9886083" cy="878977"/>
          </a:xfrm>
          <a:prstGeom prst="upArrowCallout">
            <a:avLst>
              <a:gd name="adj1" fmla="val 79573"/>
              <a:gd name="adj2" fmla="val 78436"/>
              <a:gd name="adj3" fmla="val 25000"/>
              <a:gd name="adj4" fmla="val 64977"/>
            </a:avLst>
          </a:prstGeom>
          <a:solidFill>
            <a:srgbClr val="FFE600">
              <a:alpha val="3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Agent</a:t>
            </a:r>
            <a:r>
              <a:rPr lang="zh-CN" altLang="en-US" sz="2400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適合個人場景；</a:t>
            </a:r>
            <a:r>
              <a:rPr lang="en-US" altLang="zh-CN" sz="2400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Workflow</a:t>
            </a:r>
            <a:r>
              <a:rPr lang="zh-CN" altLang="en-US" sz="2400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適合企業場景</a:t>
            </a:r>
          </a:p>
        </p:txBody>
      </p:sp>
    </p:spTree>
    <p:extLst>
      <p:ext uri="{BB962C8B-B14F-4D97-AF65-F5344CB8AC3E}">
        <p14:creationId xmlns:p14="http://schemas.microsoft.com/office/powerpoint/2010/main" val="150949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70FF4-C1EA-4B45-FD7D-7AEB214A6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E9C641A-7931-56C0-5AF9-9B72C37DE009}"/>
              </a:ext>
            </a:extLst>
          </p:cNvPr>
          <p:cNvGrpSpPr/>
          <p:nvPr/>
        </p:nvGrpSpPr>
        <p:grpSpPr>
          <a:xfrm>
            <a:off x="466514" y="317501"/>
            <a:ext cx="7227993" cy="647700"/>
            <a:chOff x="349885" y="238125"/>
            <a:chExt cx="5420995" cy="48577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B55D890-91B6-D144-412D-EAEBB83D55CD}"/>
                </a:ext>
              </a:extLst>
            </p:cNvPr>
            <p:cNvSpPr/>
            <p:nvPr/>
          </p:nvSpPr>
          <p:spPr>
            <a:xfrm>
              <a:off x="427355" y="521335"/>
              <a:ext cx="5343525" cy="82550"/>
            </a:xfrm>
            <a:prstGeom prst="rect">
              <a:avLst/>
            </a:prstGeom>
            <a:solidFill>
              <a:srgbClr val="FFE7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/>
              <a:endParaRPr kumimoji="1" lang="zh-CN" altLang="en-US" sz="2400" dirty="0">
                <a:solidFill>
                  <a:srgbClr val="FFFFFF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endParaRPr>
            </a:p>
          </p:txBody>
        </p:sp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349E70FD-E707-6AC5-A148-DEEA816FFE3A}"/>
                </a:ext>
              </a:extLst>
            </p:cNvPr>
            <p:cNvSpPr txBox="1"/>
            <p:nvPr/>
          </p:nvSpPr>
          <p:spPr>
            <a:xfrm>
              <a:off x="349885" y="238125"/>
              <a:ext cx="4979670" cy="48577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defTabSz="609585"/>
              <a:r>
                <a:rPr lang="zh-CN" altLang="en-US" sz="2667" b="1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大模型時代：數字員工</a:t>
              </a:r>
              <a:r>
                <a:rPr lang="en-US" altLang="zh-CN" sz="2667" b="1" dirty="0">
                  <a:solidFill>
                    <a:srgbClr val="26324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等线" panose="02010600030101010101" charset="-122"/>
                  <a:sym typeface="+mn-ea"/>
                </a:rPr>
                <a:t>2.0</a:t>
              </a:r>
              <a:endParaRPr lang="zh-CN" altLang="en-US" sz="2667" b="1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等线" panose="02010600030101010101" charset="-122"/>
                <a:sym typeface="+mn-ea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6FD25F3-E0AB-36C2-C2B3-8287C5CB49E3}"/>
              </a:ext>
            </a:extLst>
          </p:cNvPr>
          <p:cNvGraphicFramePr>
            <a:graphicFrameLocks noGrp="1"/>
          </p:cNvGraphicFramePr>
          <p:nvPr/>
        </p:nvGraphicFramePr>
        <p:xfrm>
          <a:off x="1073349" y="2017792"/>
          <a:ext cx="10045298" cy="4284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271">
                  <a:extLst>
                    <a:ext uri="{9D8B030D-6E8A-4147-A177-3AD203B41FA5}">
                      <a16:colId xmlns:a16="http://schemas.microsoft.com/office/drawing/2014/main" val="3786776935"/>
                    </a:ext>
                  </a:extLst>
                </a:gridCol>
                <a:gridCol w="2497009">
                  <a:extLst>
                    <a:ext uri="{9D8B030D-6E8A-4147-A177-3AD203B41FA5}">
                      <a16:colId xmlns:a16="http://schemas.microsoft.com/office/drawing/2014/main" val="3172746071"/>
                    </a:ext>
                  </a:extLst>
                </a:gridCol>
                <a:gridCol w="2497009">
                  <a:extLst>
                    <a:ext uri="{9D8B030D-6E8A-4147-A177-3AD203B41FA5}">
                      <a16:colId xmlns:a16="http://schemas.microsoft.com/office/drawing/2014/main" val="2775984316"/>
                    </a:ext>
                  </a:extLst>
                </a:gridCol>
                <a:gridCol w="2497009">
                  <a:extLst>
                    <a:ext uri="{9D8B030D-6E8A-4147-A177-3AD203B41FA5}">
                      <a16:colId xmlns:a16="http://schemas.microsoft.com/office/drawing/2014/main" val="2612623538"/>
                    </a:ext>
                  </a:extLst>
                </a:gridCol>
              </a:tblGrid>
              <a:tr h="428499">
                <a:tc>
                  <a:txBody>
                    <a:bodyPr/>
                    <a:lstStyle/>
                    <a:p>
                      <a:endParaRPr lang="zh-CN" altLang="en-US" sz="2000" dirty="0">
                        <a:solidFill>
                          <a:srgbClr val="263248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大模型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傳統程序</a:t>
                      </a:r>
                    </a:p>
                  </a:txBody>
                  <a:tcPr marL="77653" marR="77653" marT="38827" marB="38827" anchor="ctr"/>
                </a:tc>
                <a:extLst>
                  <a:ext uri="{0D108BD9-81ED-4DB2-BD59-A6C34878D82A}">
                    <a16:rowId xmlns:a16="http://schemas.microsoft.com/office/drawing/2014/main" val="1704711767"/>
                  </a:ext>
                </a:extLst>
              </a:tr>
              <a:tr h="428499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智能化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較高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</a:p>
                  </a:txBody>
                  <a:tcPr marL="77653" marR="77653" marT="38827" marB="38827" anchor="ctr"/>
                </a:tc>
                <a:extLst>
                  <a:ext uri="{0D108BD9-81ED-4DB2-BD59-A6C34878D82A}">
                    <a16:rowId xmlns:a16="http://schemas.microsoft.com/office/drawing/2014/main" val="3504153833"/>
                  </a:ext>
                </a:extLst>
              </a:tr>
              <a:tr h="428499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輸出隨機性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強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較強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無</a:t>
                      </a:r>
                    </a:p>
                  </a:txBody>
                  <a:tcPr marL="77653" marR="77653" marT="38827" marB="38827" anchor="ctr"/>
                </a:tc>
                <a:extLst>
                  <a:ext uri="{0D108BD9-81ED-4DB2-BD59-A6C34878D82A}">
                    <a16:rowId xmlns:a16="http://schemas.microsoft.com/office/drawing/2014/main" val="838576640"/>
                  </a:ext>
                </a:extLst>
              </a:tr>
              <a:tr h="428499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知識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多且深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多且廣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少</a:t>
                      </a:r>
                    </a:p>
                  </a:txBody>
                  <a:tcPr marL="77653" marR="77653" marT="38827" marB="38827" anchor="ctr"/>
                </a:tc>
                <a:extLst>
                  <a:ext uri="{0D108BD9-81ED-4DB2-BD59-A6C34878D82A}">
                    <a16:rowId xmlns:a16="http://schemas.microsoft.com/office/drawing/2014/main" val="3848523053"/>
                  </a:ext>
                </a:extLst>
              </a:tr>
              <a:tr h="428499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知識更新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難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</a:t>
                      </a:r>
                    </a:p>
                  </a:txBody>
                  <a:tcPr marL="77653" marR="77653" marT="38827" marB="38827" anchor="ctr"/>
                </a:tc>
                <a:extLst>
                  <a:ext uri="{0D108BD9-81ED-4DB2-BD59-A6C34878D82A}">
                    <a16:rowId xmlns:a16="http://schemas.microsoft.com/office/drawing/2014/main" val="695492616"/>
                  </a:ext>
                </a:extLst>
              </a:tr>
              <a:tr h="428499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遺忘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較易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難</a:t>
                      </a:r>
                    </a:p>
                  </a:txBody>
                  <a:tcPr marL="77653" marR="77653" marT="38827" marB="38827" anchor="ctr"/>
                </a:tc>
                <a:extLst>
                  <a:ext uri="{0D108BD9-81ED-4DB2-BD59-A6C34878D82A}">
                    <a16:rowId xmlns:a16="http://schemas.microsoft.com/office/drawing/2014/main" val="2438896450"/>
                  </a:ext>
                </a:extLst>
              </a:tr>
              <a:tr h="428499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單位時間價格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普遍高，個體差異大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</a:p>
                  </a:txBody>
                  <a:tcPr marL="77653" marR="77653" marT="38827" marB="38827" anchor="ctr"/>
                </a:tc>
                <a:extLst>
                  <a:ext uri="{0D108BD9-81ED-4DB2-BD59-A6C34878D82A}">
                    <a16:rowId xmlns:a16="http://schemas.microsoft.com/office/drawing/2014/main" val="6394319"/>
                  </a:ext>
                </a:extLst>
              </a:tr>
              <a:tr h="428499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 X 7 </a:t>
                      </a:r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不可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</a:t>
                      </a:r>
                    </a:p>
                  </a:txBody>
                  <a:tcPr marL="77653" marR="77653" marT="38827" marB="38827" anchor="ctr"/>
                </a:tc>
                <a:extLst>
                  <a:ext uri="{0D108BD9-81ED-4DB2-BD59-A6C34878D82A}">
                    <a16:rowId xmlns:a16="http://schemas.microsoft.com/office/drawing/2014/main" val="2931764804"/>
                  </a:ext>
                </a:extLst>
              </a:tr>
              <a:tr h="428499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程序設定方式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較易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較難</a:t>
                      </a:r>
                    </a:p>
                  </a:txBody>
                  <a:tcPr marL="77653" marR="77653" marT="38827" marB="38827" anchor="ctr"/>
                </a:tc>
                <a:extLst>
                  <a:ext uri="{0D108BD9-81ED-4DB2-BD59-A6C34878D82A}">
                    <a16:rowId xmlns:a16="http://schemas.microsoft.com/office/drawing/2014/main" val="1075241256"/>
                  </a:ext>
                </a:extLst>
              </a:tr>
              <a:tr h="428499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對結果負責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不可</a:t>
                      </a:r>
                    </a:p>
                  </a:txBody>
                  <a:tcPr marL="77653" marR="77653" marT="38827" marB="3882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263248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</a:t>
                      </a:r>
                    </a:p>
                  </a:txBody>
                  <a:tcPr marL="77653" marR="77653" marT="38827" marB="38827" anchor="ctr"/>
                </a:tc>
                <a:extLst>
                  <a:ext uri="{0D108BD9-81ED-4DB2-BD59-A6C34878D82A}">
                    <a16:rowId xmlns:a16="http://schemas.microsoft.com/office/drawing/2014/main" val="3352792326"/>
                  </a:ext>
                </a:extLst>
              </a:tr>
            </a:tbl>
          </a:graphicData>
        </a:graphic>
      </p:graphicFrame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A0302-27DB-2C90-5E17-6C0D69124C51}"/>
              </a:ext>
            </a:extLst>
          </p:cNvPr>
          <p:cNvSpPr txBox="1">
            <a:spLocks/>
          </p:cNvSpPr>
          <p:nvPr/>
        </p:nvSpPr>
        <p:spPr>
          <a:xfrm>
            <a:off x="975283" y="1176392"/>
            <a:ext cx="9567800" cy="911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2" indent="-304792" defTabSz="1219170">
              <a:lnSpc>
                <a:spcPct val="125000"/>
              </a:lnSpc>
              <a:spcBef>
                <a:spcPts val="1333"/>
              </a:spcBef>
            </a:pPr>
            <a:r>
              <a:rPr lang="en-US" altLang="zh-CN" sz="2133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Workflow</a:t>
            </a:r>
            <a:r>
              <a:rPr lang="zh-CN" altLang="en-US" sz="2133" dirty="0">
                <a:solidFill>
                  <a:srgbClr val="26324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：強調 人、大模型、傳統程序 的協同</a:t>
            </a:r>
            <a:endParaRPr lang="en-US" altLang="zh-CN" sz="2133" dirty="0">
              <a:solidFill>
                <a:srgbClr val="26324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14839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294"/>
  <p:tag name="KSO_WM_TAG_VERSION" val="1.0"/>
  <p:tag name="KSO_WM_BEAUTIFY_FLAG" val="#wm#"/>
  <p:tag name="KSO_WM_UNIT_TYPE" val="q_h_i"/>
  <p:tag name="KSO_WM_UNIT_INDEX" val="1_3_1"/>
  <p:tag name="KSO_WM_UNIT_ID" val="diagram20170294_3*q_h_i*1_3_1"/>
  <p:tag name="KSO_WM_UNIT_LAYERLEVEL" val="1_1_1"/>
  <p:tag name="KSO_WM_DIAGRAM_GROUP_CODE" val="q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3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3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5"/>
  <p:tag name="KSO_WM_UNIT_PLACING_PICTURE_USER_VIEWPORT" val="{&quot;height&quot;:1323.91968503937,&quot;width&quot;:1449.2251968503938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294"/>
  <p:tag name="KSO_WM_TAG_VERSION" val="1.0"/>
  <p:tag name="KSO_WM_BEAUTIFY_FLAG" val="#wm#"/>
  <p:tag name="KSO_WM_UNIT_TYPE" val="q_h_i"/>
  <p:tag name="KSO_WM_UNIT_INDEX" val="1_4_1"/>
  <p:tag name="KSO_WM_UNIT_ID" val="diagram20170294_3*q_h_i*1_4_1"/>
  <p:tag name="KSO_WM_UNIT_LAYERLEVEL" val="1_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3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8"/>
  <p:tag name="KSO_WM_UNIT_PLACING_PICTURE_USER_VIEWPORT" val="{&quot;height&quot;:1147.0346456692914,&quot;width&quot;:1147.034645669291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294"/>
  <p:tag name="KSO_WM_TAG_VERSION" val="1.0"/>
  <p:tag name="KSO_WM_BEAUTIFY_FLAG" val="#wm#"/>
  <p:tag name="KSO_WM_UNIT_TYPE" val="q_h_a"/>
  <p:tag name="KSO_WM_UNIT_INDEX" val="1_4_1"/>
  <p:tag name="KSO_WM_UNIT_LAYERLEVEL" val="1_1_1"/>
  <p:tag name="KSO_WM_UNIT_VALUE" val="10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q1-1"/>
  <p:tag name="KSO_WM_UNIT_ID" val="diagram20170294_3*q_h_a*1_4_1"/>
  <p:tag name="KSO_WM_UNIT_TEXT_FILL_FORE_SCHEMECOLOR_INDEX" val="13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8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9"/>
  <p:tag name="KSO_WM_UNIT_PLACING_PICTURE_USER_VIEWPORT" val="{&quot;height&quot;:1126.387401574803,&quot;width&quot;:1128.6834645669292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5"/>
  <p:tag name="KSO_WM_UNIT_PLACING_PICTURE_USER_VIEWPORT" val="{&quot;height&quot;:1387.9133858267717,&quot;width&quot;:1387.9133858267717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4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3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294"/>
  <p:tag name="KSO_WM_TAG_VERSION" val="1.0"/>
  <p:tag name="KSO_WM_BEAUTIFY_FLAG" val="#wm#"/>
  <p:tag name="KSO_WM_UNIT_TYPE" val="q_h_a"/>
  <p:tag name="KSO_WM_UNIT_INDEX" val="1_3_1"/>
  <p:tag name="KSO_WM_UNIT_LAYERLEVEL" val="1_1_1"/>
  <p:tag name="KSO_WM_UNIT_VALUE" val="10"/>
  <p:tag name="KSO_WM_UNIT_HIGHLIGHT" val="0"/>
  <p:tag name="KSO_WM_UNIT_COMPATIBLE" val="0"/>
  <p:tag name="KSO_WM_UNIT_CLEAR" val="0"/>
  <p:tag name="KSO_WM_UNIT_PRESET_TEXT_INDEX" val="3"/>
  <p:tag name="KSO_WM_UNIT_PRESET_TEXT_LEN" val="12"/>
  <p:tag name="KSO_WM_DIAGRAM_GROUP_CODE" val="q1-1"/>
  <p:tag name="KSO_WM_UNIT_ID" val="diagram20170294_3*q_h_a*1_3_1"/>
  <p:tag name="KSO_WM_UNIT_TEXT_FILL_FORE_SCHEMECOLOR_INDEX" val="13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7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294"/>
  <p:tag name="KSO_WM_TAG_VERSION" val="1.0"/>
  <p:tag name="KSO_WM_BEAUTIFY_FLAG" val="#wm#"/>
  <p:tag name="KSO_WM_UNIT_TYPE" val="q_h_f"/>
  <p:tag name="KSO_WM_UNIT_INDEX" val="1_4_1"/>
  <p:tag name="KSO_WM_UNIT_LAYERLEVEL" val="1_1_1"/>
  <p:tag name="KSO_WM_UNIT_VALUE" val="6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ID" val="diagram20170294_3*q_h_f*1_4_1"/>
  <p:tag name="KSO_WM_UNIT_TEXT_FILL_FORE_SCHEMECOLOR_INDEX" val="13"/>
  <p:tag name="KSO_WM_UNIT_TEXT_FILL_TYPE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4"/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6"/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1"/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0294"/>
  <p:tag name="KSO_WM_TAG_VERSION" val="1.0"/>
  <p:tag name="KSO_WM_BEAUTIFY_FLAG" val="#wm#"/>
  <p:tag name="KSO_WM_UNIT_TYPE" val="q_h_f"/>
  <p:tag name="KSO_WM_UNIT_INDEX" val="1_3_1"/>
  <p:tag name="KSO_WM_UNIT_LAYERLEVEL" val="1_1_1"/>
  <p:tag name="KSO_WM_UNIT_VALUE" val="60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ID" val="diagram20170294_3*q_h_f*1_3_1"/>
  <p:tag name="KSO_WM_UNIT_TEXT_FILL_FORE_SCHEMECOLOR_INDEX" val="13"/>
  <p:tag name="KSO_WM_UNIT_TEXT_FILL_TYPE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2"/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6"/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6"/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1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5"/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6"/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4"/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TEM_CNT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1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3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6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7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8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61"/>
</p:tagLst>
</file>

<file path=ppt/theme/theme1.xml><?xml version="1.0" encoding="utf-8"?>
<a:theme xmlns:a="http://schemas.openxmlformats.org/drawingml/2006/main" name="包图主题2">
  <a:themeElements>
    <a:clrScheme name="自定义 2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57070"/>
      </a:accent1>
      <a:accent2>
        <a:srgbClr val="22374C"/>
      </a:accent2>
      <a:accent3>
        <a:srgbClr val="757070"/>
      </a:accent3>
      <a:accent4>
        <a:srgbClr val="22374C"/>
      </a:accent4>
      <a:accent5>
        <a:srgbClr val="757070"/>
      </a:accent5>
      <a:accent6>
        <a:srgbClr val="22374C"/>
      </a:accent6>
      <a:hlink>
        <a:srgbClr val="757070"/>
      </a:hlink>
      <a:folHlink>
        <a:srgbClr val="22374C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来也标准模板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"/>
        <a:ea typeface=""/>
        <a:cs typeface=""/>
        <a:font script="Jpan" typeface="ＭＳ Ｐゴシック"/>
        <a:font script="Hang" typeface="맑은 고딕"/>
        <a:font script="Hans" typeface="等线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ＭＳ Ｐゴシック"/>
        <a:font script="Hang" typeface="맑은 고딕"/>
        <a:font script="Hans" typeface="等线"/>
        <a:font script="Hant" typeface="新細明體"/>
        <a:font script="Arab" typeface="等线"/>
        <a:font script="Hebr" typeface="等线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等线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{58A44416-BC70-8B40-BC8B-3C7343811853}tf10001063</Template>
  <TotalTime>15340</TotalTime>
  <Words>1290</Words>
  <Application>Microsoft Office PowerPoint</Application>
  <PresentationFormat>宽屏</PresentationFormat>
  <Paragraphs>258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Calibri</vt:lpstr>
      <vt:lpstr>微软雅黑</vt:lpstr>
      <vt:lpstr>Source Han Sans CN Regular</vt:lpstr>
      <vt:lpstr>等线</vt:lpstr>
      <vt:lpstr>微软雅黑</vt:lpstr>
      <vt:lpstr>Microsoft YaHei UI</vt:lpstr>
      <vt:lpstr>Arial</vt:lpstr>
      <vt:lpstr>Source Han Sans CN Bold</vt:lpstr>
      <vt:lpstr>Bio Sans</vt:lpstr>
      <vt:lpstr>包图主题2</vt:lpstr>
      <vt:lpstr>来也标准模板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關於我們</vt:lpstr>
      <vt:lpstr>已服務超250家世界/中國500強企業 </vt:lpstr>
      <vt:lpstr>合作夥伴</vt:lpstr>
      <vt:lpstr>合作夥伴（港澳）</vt:lpstr>
      <vt:lpstr>國際化：從港澳市場開始</vt:lpstr>
      <vt:lpstr>其他港澳客戶</vt:lpstr>
      <vt:lpstr>趨勢和挑戰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29</dc:title>
  <dc:creator>少东</dc:creator>
  <cp:lastModifiedBy>Rui Chu</cp:lastModifiedBy>
  <cp:revision>1087</cp:revision>
  <dcterms:created xsi:type="dcterms:W3CDTF">2018-04-21T17:23:02Z</dcterms:created>
  <dcterms:modified xsi:type="dcterms:W3CDTF">2025-06-14T16:01:49Z</dcterms:modified>
</cp:coreProperties>
</file>